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49" r:id="rId2"/>
    <p:sldId id="321" r:id="rId3"/>
    <p:sldId id="387" r:id="rId4"/>
    <p:sldId id="323" r:id="rId5"/>
    <p:sldId id="351" r:id="rId6"/>
    <p:sldId id="651" r:id="rId7"/>
    <p:sldId id="350" r:id="rId8"/>
    <p:sldId id="649" r:id="rId9"/>
    <p:sldId id="773" r:id="rId10"/>
    <p:sldId id="774" r:id="rId11"/>
    <p:sldId id="775" r:id="rId12"/>
    <p:sldId id="779" r:id="rId13"/>
    <p:sldId id="780" r:id="rId14"/>
    <p:sldId id="783" r:id="rId15"/>
    <p:sldId id="781" r:id="rId16"/>
    <p:sldId id="772" r:id="rId17"/>
    <p:sldId id="358" r:id="rId18"/>
    <p:sldId id="685" r:id="rId19"/>
    <p:sldId id="782" r:id="rId20"/>
    <p:sldId id="785" r:id="rId21"/>
    <p:sldId id="784" r:id="rId22"/>
    <p:sldId id="778" r:id="rId23"/>
    <p:sldId id="659" r:id="rId24"/>
    <p:sldId id="356" r:id="rId25"/>
    <p:sldId id="359"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964A9E8-5085-4913-B54B-05020CB2BCC0}">
          <p14:sldIdLst>
            <p14:sldId id="349"/>
          </p14:sldIdLst>
        </p14:section>
        <p14:section name="我爱佛山" id="{03A625BB-C91C-4852-93F9-18158CA810A3}">
          <p14:sldIdLst>
            <p14:sldId id="321"/>
            <p14:sldId id="387"/>
            <p14:sldId id="323"/>
            <p14:sldId id="351"/>
            <p14:sldId id="651"/>
            <p14:sldId id="350"/>
            <p14:sldId id="649"/>
            <p14:sldId id="773"/>
            <p14:sldId id="774"/>
            <p14:sldId id="775"/>
            <p14:sldId id="779"/>
            <p14:sldId id="780"/>
            <p14:sldId id="783"/>
            <p14:sldId id="781"/>
            <p14:sldId id="772"/>
            <p14:sldId id="358"/>
            <p14:sldId id="685"/>
            <p14:sldId id="782"/>
            <p14:sldId id="785"/>
            <p14:sldId id="784"/>
            <p14:sldId id="778"/>
            <p14:sldId id="659"/>
            <p14:sldId id="356"/>
            <p14:sldId id="3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8CF0"/>
    <a:srgbClr val="4E67C8"/>
    <a:srgbClr val="84BAF6"/>
    <a:srgbClr val="ADDDEB"/>
    <a:srgbClr val="F6E2E3"/>
    <a:srgbClr val="526372"/>
    <a:srgbClr val="4D5D6B"/>
    <a:srgbClr val="5A6C7D"/>
    <a:srgbClr val="C7E9B4"/>
    <a:srgbClr val="BFD9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15" autoAdjust="0"/>
    <p:restoredTop sz="95164" autoAdjust="0"/>
  </p:normalViewPr>
  <p:slideViewPr>
    <p:cSldViewPr snapToGrid="0">
      <p:cViewPr varScale="1">
        <p:scale>
          <a:sx n="115" d="100"/>
          <a:sy n="115" d="100"/>
        </p:scale>
        <p:origin x="96" y="204"/>
      </p:cViewPr>
      <p:guideLst/>
    </p:cSldViewPr>
  </p:slideViewPr>
  <p:notesTextViewPr>
    <p:cViewPr>
      <p:scale>
        <a:sx n="1" d="1"/>
        <a:sy n="1" d="1"/>
      </p:scale>
      <p:origin x="0" y="0"/>
    </p:cViewPr>
  </p:notesTextViewPr>
  <p:sorterViewPr>
    <p:cViewPr varScale="1">
      <p:scale>
        <a:sx n="1" d="1"/>
        <a:sy n="1" d="1"/>
      </p:scale>
      <p:origin x="0" y="-85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t>2022/8/29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各位同学大家好，从今天这节课开始，我们就要来学习</a:t>
            </a:r>
            <a:r>
              <a:rPr lang="en-US" altLang="zh-CN" dirty="0"/>
              <a:t>《</a:t>
            </a:r>
            <a:r>
              <a:rPr lang="zh-CN" altLang="en-US" dirty="0"/>
              <a:t>创意电子入门</a:t>
            </a:r>
            <a:r>
              <a:rPr lang="en-US" altLang="zh-CN" dirty="0"/>
              <a:t>》</a:t>
            </a:r>
            <a:r>
              <a:rPr lang="zh-CN" altLang="en-US" dirty="0"/>
              <a:t>课程，在开始学习之前，让我们来做一些一些准备工作吧。</a:t>
            </a:r>
          </a:p>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各位同学，大家好，今天我们来学习</a:t>
            </a:r>
            <a:r>
              <a:rPr lang="en-US" altLang="zh-CN" dirty="0"/>
              <a:t>《</a:t>
            </a:r>
            <a:r>
              <a:rPr lang="zh-CN" altLang="en-US" dirty="0"/>
              <a:t>创意电子入门</a:t>
            </a:r>
            <a:r>
              <a:rPr lang="en-US" altLang="zh-CN" dirty="0"/>
              <a:t>》</a:t>
            </a:r>
            <a:r>
              <a:rPr lang="zh-CN" altLang="en-US" dirty="0"/>
              <a:t>的第一课，我爱佛山。</a:t>
            </a:r>
          </a:p>
        </p:txBody>
      </p:sp>
      <p:sp>
        <p:nvSpPr>
          <p:cNvPr id="4" name="灯片编号占位符 3"/>
          <p:cNvSpPr>
            <a:spLocks noGrp="1"/>
          </p:cNvSpPr>
          <p:nvPr>
            <p:ph type="sldNum" sz="quarter" idx="5"/>
          </p:nvPr>
        </p:nvSpPr>
        <p:spPr/>
        <p:txBody>
          <a:bodyPr/>
          <a:lstStyle/>
          <a:p>
            <a:fld id="{82681912-8CC0-4B9F-BE2A-5B54BD796BF3}"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佛山是我们生活的城市，这里不但自然环境优美：鸟语花香、树木繁茂，还是一座历史悠久的文化名城。佛山有宽阔的马路，有奔腾的河流，有热闹的商业街，有安静的图书馆……作为佛山人，我们为佛山感到骄傲，我们热爱这座城市。</a:t>
            </a:r>
          </a:p>
        </p:txBody>
      </p:sp>
      <p:sp>
        <p:nvSpPr>
          <p:cNvPr id="4" name="灯片编号占位符 3"/>
          <p:cNvSpPr>
            <a:spLocks noGrp="1"/>
          </p:cNvSpPr>
          <p:nvPr>
            <p:ph type="sldNum" sz="quarter" idx="5"/>
          </p:nvPr>
        </p:nvSpPr>
        <p:spPr/>
        <p:txBody>
          <a:bodyPr/>
          <a:lstStyle/>
          <a:p>
            <a:fld id="{82681912-8CC0-4B9F-BE2A-5B54BD796BF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在我们的生活中，很多地方都可以看到这样的电子屏，他们可以显示文字、可以显示图标。那么在我们使用的</a:t>
            </a:r>
            <a:r>
              <a:rPr lang="en-US" altLang="zh-CN" sz="1200" kern="1200" dirty="0" err="1">
                <a:solidFill>
                  <a:schemeClr val="tx1"/>
                </a:solidFill>
                <a:effectLst/>
                <a:latin typeface="+mn-lt"/>
                <a:ea typeface="+mn-ea"/>
                <a:cs typeface="+mn-cs"/>
              </a:rPr>
              <a:t>mixgo</a:t>
            </a:r>
            <a:r>
              <a:rPr lang="zh-CN" altLang="en-US" sz="1200" kern="1200" dirty="0">
                <a:solidFill>
                  <a:schemeClr val="tx1"/>
                </a:solidFill>
                <a:effectLst/>
                <a:latin typeface="+mn-lt"/>
                <a:ea typeface="+mn-ea"/>
                <a:cs typeface="+mn-cs"/>
              </a:rPr>
              <a:t>开发板上也有这样的一块点阵屏，我们是否可以可以</a:t>
            </a:r>
            <a:r>
              <a:rPr lang="zh-CN" altLang="zh-CN" sz="1200" kern="1200" dirty="0">
                <a:solidFill>
                  <a:schemeClr val="tx1"/>
                </a:solidFill>
                <a:effectLst/>
                <a:latin typeface="+mn-lt"/>
                <a:ea typeface="+mn-ea"/>
                <a:cs typeface="+mn-cs"/>
              </a:rPr>
              <a:t>在</a:t>
            </a:r>
            <a:r>
              <a:rPr lang="en-US" altLang="zh-CN" sz="1200" kern="1200" dirty="0" err="1">
                <a:solidFill>
                  <a:schemeClr val="tx1"/>
                </a:solidFill>
                <a:effectLst/>
                <a:latin typeface="+mn-lt"/>
                <a:ea typeface="+mn-ea"/>
                <a:cs typeface="+mn-cs"/>
              </a:rPr>
              <a:t>MixGo</a:t>
            </a:r>
            <a:r>
              <a:rPr lang="zh-CN" altLang="zh-CN" sz="1200" kern="1200" dirty="0">
                <a:solidFill>
                  <a:schemeClr val="tx1"/>
                </a:solidFill>
                <a:effectLst/>
                <a:latin typeface="+mn-lt"/>
                <a:ea typeface="+mn-ea"/>
                <a:cs typeface="+mn-cs"/>
              </a:rPr>
              <a:t>的屏幕上显示一个爱心，向佛山表达我们的热爱呢？</a:t>
            </a:r>
          </a:p>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17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22</a:t>
            </a:fld>
            <a:endParaRPr lang="zh-CN" altLang="en-US"/>
          </a:p>
        </p:txBody>
      </p:sp>
    </p:spTree>
    <p:extLst>
      <p:ext uri="{BB962C8B-B14F-4D97-AF65-F5344CB8AC3E}">
        <p14:creationId xmlns:p14="http://schemas.microsoft.com/office/powerpoint/2010/main" val="121666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t>25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ea typeface="+mj-ea"/>
                <a:cs typeface="+mn-cs"/>
              </a:defRPr>
            </a:lvl1pPr>
          </a:lstStyle>
          <a:p>
            <a:pPr marL="0" lvl="0"/>
            <a:r>
              <a:rPr lang="zh-CN" altLang="en-US" dirty="0"/>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17252" y="323850"/>
            <a:ext cx="12209252" cy="6210300"/>
          </a:xfrm>
          <a:prstGeom prst="roundRect">
            <a:avLst>
              <a:gd name="adj" fmla="val 0"/>
            </a:avLst>
          </a:prstGeom>
          <a:solidFill>
            <a:schemeClr val="bg1"/>
          </a:solidFill>
          <a:ln>
            <a:noFill/>
          </a:ln>
          <a:effectLst>
            <a:outerShdw blurRad="330200" dist="12700" sx="101000" sy="101000" algn="ctr" rotWithShape="0">
              <a:schemeClr val="accent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左右两栏加注释">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文本占位符 26"/>
          <p:cNvSpPr>
            <a:spLocks noGrp="1"/>
          </p:cNvSpPr>
          <p:nvPr>
            <p:ph type="body" sz="quarter" idx="13" hasCustomPrompt="1"/>
          </p:nvPr>
        </p:nvSpPr>
        <p:spPr>
          <a:xfrm>
            <a:off x="1288603" y="5130905"/>
            <a:ext cx="4629849" cy="547842"/>
          </a:xfrm>
        </p:spPr>
        <p:txBody>
          <a:bodyPr>
            <a:normAutofit/>
          </a:bodyPr>
          <a:lstStyle>
            <a:lvl1pPr marL="0" indent="0" algn="ctr">
              <a:lnSpc>
                <a:spcPct val="100000"/>
              </a:lnSpc>
              <a:spcBef>
                <a:spcPts val="600"/>
              </a:spcBef>
              <a:buNone/>
              <a:defRPr sz="2400" spc="-15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p>
        </p:txBody>
      </p:sp>
      <p:sp>
        <p:nvSpPr>
          <p:cNvPr id="18" name="文本占位符 26"/>
          <p:cNvSpPr>
            <a:spLocks noGrp="1"/>
          </p:cNvSpPr>
          <p:nvPr>
            <p:ph type="body" sz="quarter" idx="16" hasCustomPrompt="1"/>
          </p:nvPr>
        </p:nvSpPr>
        <p:spPr>
          <a:xfrm>
            <a:off x="6207125" y="5130905"/>
            <a:ext cx="4629849" cy="547842"/>
          </a:xfrm>
        </p:spPr>
        <p:txBody>
          <a:bodyPr>
            <a:normAutofit/>
          </a:bodyPr>
          <a:lstStyle>
            <a:lvl1pPr marL="0" indent="0" algn="ctr">
              <a:lnSpc>
                <a:spcPct val="100000"/>
              </a:lnSpc>
              <a:spcBef>
                <a:spcPts val="600"/>
              </a:spcBef>
              <a:buNone/>
              <a:defRPr sz="2400" spc="-15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p>
        </p:txBody>
      </p:sp>
      <p:sp>
        <p:nvSpPr>
          <p:cNvPr id="33" name="椭圆 32"/>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cs typeface="+mn-cs"/>
              </a:defRPr>
            </a:lvl1pPr>
          </a:lstStyle>
          <a:p>
            <a:pPr marL="0" lvl="0"/>
            <a:r>
              <a:rPr lang="zh-CN" altLang="en-US" dirty="0"/>
              <a:t>单击此处编辑母版标题样式</a:t>
            </a:r>
          </a:p>
        </p:txBody>
      </p:sp>
      <p:sp>
        <p:nvSpPr>
          <p:cNvPr id="36" name="内容占位符 7"/>
          <p:cNvSpPr>
            <a:spLocks noGrp="1"/>
          </p:cNvSpPr>
          <p:nvPr>
            <p:ph sz="quarter" idx="14"/>
          </p:nvPr>
        </p:nvSpPr>
        <p:spPr>
          <a:xfrm>
            <a:off x="5964238" y="1691143"/>
            <a:ext cx="5053012" cy="3271837"/>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37" name="内容占位符 7"/>
          <p:cNvSpPr>
            <a:spLocks noGrp="1"/>
          </p:cNvSpPr>
          <p:nvPr>
            <p:ph sz="quarter" idx="15"/>
          </p:nvPr>
        </p:nvSpPr>
        <p:spPr>
          <a:xfrm>
            <a:off x="1288602" y="1685869"/>
            <a:ext cx="4602609" cy="3271837"/>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副标题-正文">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文本占位符 18"/>
          <p:cNvSpPr>
            <a:spLocks noGrp="1"/>
          </p:cNvSpPr>
          <p:nvPr>
            <p:ph type="body" sz="quarter" idx="15" hasCustomPrompt="1"/>
          </p:nvPr>
        </p:nvSpPr>
        <p:spPr>
          <a:xfrm>
            <a:off x="1288603" y="1603880"/>
            <a:ext cx="4591717" cy="490904"/>
          </a:xfrm>
          <a:noFill/>
        </p:spPr>
        <p:txBody>
          <a:bodyPr vert="horz" wrap="square" lIns="91440" tIns="45720" rIns="91440" bIns="45720" rtlCol="0" anchor="ctr">
            <a:spAutoFit/>
          </a:bodyPr>
          <a:lstStyle>
            <a:lvl1pPr marL="228600" indent="-457200">
              <a:buSzPct val="90000"/>
              <a:buFont typeface="Wingdings 2" panose="05020102010507070707" pitchFamily="18" charset="2"/>
              <a:buChar char=""/>
              <a:defRPr lang="zh-CN" altLang="en-US" sz="2800" smtClean="0">
                <a:solidFill>
                  <a:schemeClr val="accent1"/>
                </a:solidFill>
                <a:latin typeface="字魂27号-布丁体" panose="00000500000000000000" pitchFamily="2" charset="-122"/>
                <a:ea typeface="字魂27号-布丁体" panose="00000500000000000000" pitchFamily="2" charset="-122"/>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p>
        </p:txBody>
      </p:sp>
      <p:sp>
        <p:nvSpPr>
          <p:cNvPr id="16" name="椭圆 15"/>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cs typeface="+mn-cs"/>
              </a:defRPr>
            </a:lvl1pPr>
          </a:lstStyle>
          <a:p>
            <a:pPr marL="0" lvl="0"/>
            <a:r>
              <a:rPr lang="zh-CN" altLang="en-US" dirty="0"/>
              <a:t>单击此处编辑母版标题样式</a:t>
            </a:r>
          </a:p>
        </p:txBody>
      </p:sp>
      <p:sp>
        <p:nvSpPr>
          <p:cNvPr id="8" name="内容占位符 7"/>
          <p:cNvSpPr>
            <a:spLocks noGrp="1"/>
          </p:cNvSpPr>
          <p:nvPr>
            <p:ph sz="quarter" idx="16"/>
          </p:nvPr>
        </p:nvSpPr>
        <p:spPr>
          <a:xfrm>
            <a:off x="1289050" y="2263775"/>
            <a:ext cx="9728200" cy="3324225"/>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正文">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椭圆 13"/>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字魂27号-布丁体" panose="00000500000000000000" pitchFamily="2" charset="-122"/>
                <a:ea typeface="字魂27号-布丁体" panose="00000500000000000000" pitchFamily="2" charset="-122"/>
                <a:cs typeface="+mn-cs"/>
              </a:defRPr>
            </a:lvl1pPr>
          </a:lstStyle>
          <a:p>
            <a:pPr marL="0" lvl="0"/>
            <a:r>
              <a:rPr lang="zh-CN" altLang="en-US" dirty="0"/>
              <a:t>单击此处编辑母版标题样式</a:t>
            </a:r>
          </a:p>
        </p:txBody>
      </p:sp>
      <p:sp>
        <p:nvSpPr>
          <p:cNvPr id="8" name="内容占位符 7"/>
          <p:cNvSpPr>
            <a:spLocks noGrp="1"/>
          </p:cNvSpPr>
          <p:nvPr>
            <p:ph sz="quarter" idx="13"/>
          </p:nvPr>
        </p:nvSpPr>
        <p:spPr>
          <a:xfrm>
            <a:off x="1254125" y="1495425"/>
            <a:ext cx="9631363" cy="4078288"/>
          </a:xfrm>
        </p:spPr>
        <p:txBody>
          <a:bodyPr/>
          <a:lstStyle>
            <a:lvl1pPr marL="0" indent="0" algn="just">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课题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5" name="直角三角形 4"/>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5" name="椭圆 14"/>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6" name="椭圆 15"/>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7" name="椭圆 16"/>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p:cNvSpPr>
            <a:spLocks noGrp="1"/>
          </p:cNvSpPr>
          <p:nvPr>
            <p:ph type="body" sz="quarter" idx="13" hasCustomPrompt="1"/>
          </p:nvPr>
        </p:nvSpPr>
        <p:spPr>
          <a:xfrm>
            <a:off x="3695342" y="2166324"/>
            <a:ext cx="4801314" cy="1245662"/>
          </a:xfrm>
          <a:noFill/>
        </p:spPr>
        <p:txBody>
          <a:bodyPr vert="horz" wrap="none" lIns="91440" tIns="45720" rIns="91440" bIns="45720" rtlCol="0">
            <a:spAutoFit/>
          </a:bodyPr>
          <a:lstStyle>
            <a:lvl1pPr marL="0" indent="0" algn="l">
              <a:buNone/>
              <a:defRPr lang="zh-CN" altLang="en-US" sz="6600" spc="600" dirty="0">
                <a:solidFill>
                  <a:schemeClr val="accent1"/>
                </a:solidFill>
                <a:latin typeface="+mj-lt"/>
                <a:ea typeface="+mj-ea"/>
              </a:defRPr>
            </a:lvl1pPr>
          </a:lstStyle>
          <a:p>
            <a:pPr marL="228600" lvl="0" indent="-228600" algn="ctr"/>
            <a:r>
              <a:rPr lang="zh-CN" altLang="en-US" dirty="0"/>
              <a:t>插入课题号</a:t>
            </a:r>
          </a:p>
        </p:txBody>
      </p:sp>
      <p:sp>
        <p:nvSpPr>
          <p:cNvPr id="31" name="文本占位符 30"/>
          <p:cNvSpPr>
            <a:spLocks noGrp="1"/>
          </p:cNvSpPr>
          <p:nvPr>
            <p:ph type="body" sz="quarter" idx="14" hasCustomPrompt="1"/>
          </p:nvPr>
        </p:nvSpPr>
        <p:spPr>
          <a:xfrm>
            <a:off x="3592750" y="3369434"/>
            <a:ext cx="5006499" cy="1630062"/>
          </a:xfrm>
          <a:noFill/>
        </p:spPr>
        <p:txBody>
          <a:bodyPr vert="horz" wrap="none" lIns="91440" tIns="45720" rIns="91440" bIns="45720" rtlCol="0">
            <a:spAutoFit/>
          </a:bodyPr>
          <a:lstStyle>
            <a:lvl1pPr marL="0" indent="0" algn="ctr">
              <a:buNone/>
              <a:defRPr lang="zh-CN" altLang="en-US" sz="8800" spc="600" smtClean="0">
                <a:solidFill>
                  <a:schemeClr val="accent1"/>
                </a:solidFill>
                <a:latin typeface="+mj-lt"/>
                <a:ea typeface="+mj-ea"/>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r>
              <a:rPr lang="zh-CN" altLang="en-US" dirty="0"/>
              <a:t>插入课题</a:t>
            </a:r>
          </a:p>
        </p:txBody>
      </p:sp>
      <p:sp>
        <p:nvSpPr>
          <p:cNvPr id="8" name="文本框 7"/>
          <p:cNvSpPr txBox="1"/>
          <p:nvPr userDrawn="1"/>
        </p:nvSpPr>
        <p:spPr>
          <a:xfrm>
            <a:off x="7800413" y="6378521"/>
            <a:ext cx="4385816"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桂城创客教育系列课程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创意电子入门</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pic>
        <p:nvPicPr>
          <p:cNvPr id="29" name="图形 28"/>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528" y="5101926"/>
            <a:ext cx="1219200" cy="1219200"/>
          </a:xfrm>
          <a:prstGeom prst="rect">
            <a:avLst/>
          </a:prstGeom>
        </p:spPr>
      </p:pic>
      <p:pic>
        <p:nvPicPr>
          <p:cNvPr id="32" name="图形 31"/>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1377" y="100539"/>
            <a:ext cx="1219200" cy="121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再见">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5" name="直角三角形 4"/>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3308381" y="2700348"/>
            <a:ext cx="5575244" cy="1454822"/>
          </a:xfrm>
          <a:prstGeom prst="rect">
            <a:avLst/>
          </a:prstGeom>
          <a:noFill/>
        </p:spPr>
        <p:txBody>
          <a:bodyPr wrap="none" lIns="0" tIns="0" rIns="0" bIns="0" rtlCol="0" anchor="ctr">
            <a:spAutoFit/>
          </a:bodyPr>
          <a:lstStyle/>
          <a:p>
            <a:pPr algn="ctr">
              <a:lnSpc>
                <a:spcPct val="130000"/>
              </a:lnSpc>
            </a:pPr>
            <a:r>
              <a:rPr lang="zh-CN" altLang="en-US" sz="8000" spc="100" dirty="0">
                <a:solidFill>
                  <a:schemeClr val="accent1"/>
                </a:solidFill>
                <a:latin typeface="+mj-ea"/>
                <a:ea typeface="+mj-ea"/>
              </a:rPr>
              <a:t>同学们再见</a:t>
            </a:r>
            <a:r>
              <a:rPr lang="en-US" altLang="zh-CN" sz="8000" spc="100" dirty="0">
                <a:solidFill>
                  <a:schemeClr val="accent1"/>
                </a:solidFill>
                <a:latin typeface="+mj-lt"/>
                <a:ea typeface="+mj-ea"/>
              </a:rPr>
              <a:t>!</a:t>
            </a:r>
            <a:endParaRPr lang="zh-CN" altLang="en-US" sz="8000" spc="100" dirty="0">
              <a:solidFill>
                <a:schemeClr val="accent1"/>
              </a:solidFill>
              <a:latin typeface="+mj-lt"/>
              <a:ea typeface="+mj-ea"/>
            </a:endParaRPr>
          </a:p>
        </p:txBody>
      </p:sp>
      <p:sp>
        <p:nvSpPr>
          <p:cNvPr id="29" name="文本框 28"/>
          <p:cNvSpPr txBox="1"/>
          <p:nvPr userDrawn="1"/>
        </p:nvSpPr>
        <p:spPr>
          <a:xfrm>
            <a:off x="7800413" y="6378521"/>
            <a:ext cx="4385816"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桂城创客教育系列课程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创意电子入门</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pic>
        <p:nvPicPr>
          <p:cNvPr id="28" name="图形 27"/>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528" y="5101926"/>
            <a:ext cx="1219200" cy="1219200"/>
          </a:xfrm>
          <a:prstGeom prst="rect">
            <a:avLst/>
          </a:prstGeom>
        </p:spPr>
      </p:pic>
      <p:pic>
        <p:nvPicPr>
          <p:cNvPr id="31" name="图形 30"/>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1377" y="100539"/>
            <a:ext cx="1219200" cy="1219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6" name="直角三角形 5"/>
          <p:cNvSpPr/>
          <p:nvPr userDrawn="1"/>
        </p:nvSpPr>
        <p:spPr>
          <a:xfrm>
            <a:off x="2179402" y="-1246"/>
            <a:ext cx="5558816"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885895" y="6230789"/>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275008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275008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274721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9676792" y="1913595"/>
            <a:ext cx="130646" cy="130646"/>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43131" y="5351811"/>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a:off x="3384176" y="1204146"/>
            <a:ext cx="5423648" cy="4549051"/>
          </a:xfrm>
          <a:prstGeom prst="rect">
            <a:avLst/>
          </a:prstGeom>
          <a:effectLst>
            <a:outerShdw blurRad="152400" dist="76200" dir="5400000" algn="t" rotWithShape="0">
              <a:prstClr val="black">
                <a:alpha val="40000"/>
              </a:prstClr>
            </a:outerShdw>
          </a:effectLst>
        </p:spPr>
      </p:pic>
      <p:sp>
        <p:nvSpPr>
          <p:cNvPr id="28" name="椭圆 27"/>
          <p:cNvSpPr/>
          <p:nvPr userDrawn="1"/>
        </p:nvSpPr>
        <p:spPr>
          <a:xfrm>
            <a:off x="9451135" y="3183087"/>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611393" y="1840334"/>
            <a:ext cx="1424880" cy="14248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27"/>
          <p:cNvSpPr>
            <a:spLocks noGrp="1"/>
          </p:cNvSpPr>
          <p:nvPr>
            <p:ph type="body" sz="quarter" idx="13" hasCustomPrompt="1"/>
          </p:nvPr>
        </p:nvSpPr>
        <p:spPr>
          <a:xfrm>
            <a:off x="5905288" y="2044492"/>
            <a:ext cx="837089" cy="1035925"/>
          </a:xfrm>
          <a:noFill/>
        </p:spPr>
        <p:txBody>
          <a:bodyPr vert="horz" wrap="none" lIns="91440" tIns="45720" rIns="91440" bIns="45720" rtlCol="0">
            <a:spAutoFit/>
          </a:bodyPr>
          <a:lstStyle>
            <a:lvl1pPr marL="0" indent="0" algn="ctr">
              <a:buNone/>
              <a:defRPr lang="zh-CN" altLang="en-US" sz="5400" spc="0" baseline="0" dirty="0">
                <a:solidFill>
                  <a:schemeClr val="accent1"/>
                </a:solidFill>
                <a:latin typeface="+mj-ea"/>
                <a:ea typeface="+mj-ea"/>
              </a:defRPr>
            </a:lvl1pPr>
          </a:lstStyle>
          <a:p>
            <a:pPr marL="228600" lvl="0" indent="-228600" algn="ctr"/>
            <a:r>
              <a:rPr lang="en-US" altLang="zh-CN" dirty="0"/>
              <a:t>01</a:t>
            </a:r>
            <a:endParaRPr lang="zh-CN" altLang="en-US" dirty="0"/>
          </a:p>
        </p:txBody>
      </p:sp>
      <p:sp>
        <p:nvSpPr>
          <p:cNvPr id="37" name="文本占位符 36"/>
          <p:cNvSpPr>
            <a:spLocks noGrp="1"/>
          </p:cNvSpPr>
          <p:nvPr>
            <p:ph type="body" sz="quarter" idx="14" hasCustomPrompt="1"/>
          </p:nvPr>
        </p:nvSpPr>
        <p:spPr>
          <a:xfrm>
            <a:off x="4846506" y="3817348"/>
            <a:ext cx="2954655" cy="978729"/>
          </a:xfrm>
          <a:noFill/>
        </p:spPr>
        <p:txBody>
          <a:bodyPr wrap="none" rtlCol="0">
            <a:spAutoFit/>
          </a:bodyPr>
          <a:lstStyle>
            <a:lvl1pPr marL="0" indent="0" algn="ctr">
              <a:buFont typeface="Arial" panose="020B0604020202020204" pitchFamily="34" charset="0"/>
              <a:buNone/>
              <a:defRPr lang="zh-CN" altLang="en-US" sz="5400" smtClean="0">
                <a:solidFill>
                  <a:schemeClr val="tx1">
                    <a:lumMod val="65000"/>
                    <a:lumOff val="35000"/>
                  </a:schemeClr>
                </a:solidFill>
                <a:latin typeface="+mj-ea"/>
                <a:ea typeface="+mj-ea"/>
              </a:defRPr>
            </a:lvl1pPr>
            <a:lvl2pPr marL="171450" indent="0">
              <a:buFont typeface="Arial" panose="020B0604020202020204" pitchFamily="34" charset="0"/>
              <a:buNone/>
              <a:defRPr lang="zh-CN" altLang="en-US" sz="1800" smtClean="0"/>
            </a:lvl2pPr>
            <a:lvl3pPr marL="628650" indent="0">
              <a:buFont typeface="Arial" panose="020B0604020202020204" pitchFamily="34" charset="0"/>
              <a:buNone/>
              <a:defRPr lang="zh-CN" altLang="en-US" sz="1800" smtClean="0"/>
            </a:lvl3pPr>
            <a:lvl4pPr marL="1085850" indent="0">
              <a:buFont typeface="Arial" panose="020B0604020202020204" pitchFamily="34" charset="0"/>
              <a:buNone/>
              <a:defRPr lang="zh-CN" altLang="en-US" smtClean="0"/>
            </a:lvl4pPr>
            <a:lvl5pPr marL="1543050" indent="0">
              <a:buFont typeface="Arial" panose="020B0604020202020204" pitchFamily="34" charset="0"/>
              <a:buNone/>
              <a:defRPr lang="zh-CN" altLang="en-US"/>
            </a:lvl5pPr>
          </a:lstStyle>
          <a:p>
            <a:pPr marL="0" lvl="0" algn="ctr"/>
            <a:r>
              <a:rPr lang="zh-CN" altLang="en-US" dirty="0"/>
              <a:t>此处编辑</a:t>
            </a:r>
          </a:p>
        </p:txBody>
      </p:sp>
      <p:sp>
        <p:nvSpPr>
          <p:cNvPr id="31" name="文本框 30"/>
          <p:cNvSpPr txBox="1"/>
          <p:nvPr userDrawn="1"/>
        </p:nvSpPr>
        <p:spPr>
          <a:xfrm>
            <a:off x="7800413" y="6378521"/>
            <a:ext cx="4385816"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桂城创客教育系列课程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创意电子入门</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cs typeface="+mn-cs"/>
              </a:defRPr>
            </a:lvl1pPr>
          </a:lstStyle>
          <a:p>
            <a:pPr marL="0" lvl="0"/>
            <a:r>
              <a:rPr lang="zh-CN" altLang="en-US" dirty="0"/>
              <a:t>单击此处编辑母版标题样式</a:t>
            </a:r>
          </a:p>
        </p:txBody>
      </p:sp>
      <p:sp>
        <p:nvSpPr>
          <p:cNvPr id="8" name="内容占位符 7"/>
          <p:cNvSpPr>
            <a:spLocks noGrp="1"/>
          </p:cNvSpPr>
          <p:nvPr userDrawn="1">
            <p:ph sz="quarter" idx="14"/>
          </p:nvPr>
        </p:nvSpPr>
        <p:spPr>
          <a:xfrm>
            <a:off x="6244709" y="1145851"/>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8" name="内容占位符 7"/>
          <p:cNvSpPr>
            <a:spLocks noGrp="1"/>
          </p:cNvSpPr>
          <p:nvPr userDrawn="1">
            <p:ph sz="quarter" idx="15"/>
          </p:nvPr>
        </p:nvSpPr>
        <p:spPr>
          <a:xfrm>
            <a:off x="838200" y="1145852"/>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左右两栏带注解">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cs typeface="+mn-cs"/>
              </a:defRPr>
            </a:lvl1pPr>
          </a:lstStyle>
          <a:p>
            <a:pPr marL="0" lvl="0"/>
            <a:r>
              <a:rPr lang="zh-CN" altLang="en-US" dirty="0"/>
              <a:t>单击此处编辑母版标题样式</a:t>
            </a:r>
          </a:p>
        </p:txBody>
      </p:sp>
      <p:sp>
        <p:nvSpPr>
          <p:cNvPr id="8" name="内容占位符 7"/>
          <p:cNvSpPr>
            <a:spLocks noGrp="1"/>
          </p:cNvSpPr>
          <p:nvPr userDrawn="1">
            <p:ph sz="quarter" idx="14"/>
          </p:nvPr>
        </p:nvSpPr>
        <p:spPr>
          <a:xfrm>
            <a:off x="6244709" y="1145851"/>
            <a:ext cx="5109091" cy="4188148"/>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8" name="内容占位符 7"/>
          <p:cNvSpPr>
            <a:spLocks noGrp="1"/>
          </p:cNvSpPr>
          <p:nvPr userDrawn="1">
            <p:ph sz="quarter" idx="15"/>
          </p:nvPr>
        </p:nvSpPr>
        <p:spPr>
          <a:xfrm>
            <a:off x="838200" y="1145852"/>
            <a:ext cx="5109091" cy="4188148"/>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文本占位符 26"/>
          <p:cNvSpPr>
            <a:spLocks noGrp="1"/>
          </p:cNvSpPr>
          <p:nvPr>
            <p:ph type="body" sz="quarter" idx="13" hasCustomPrompt="1"/>
          </p:nvPr>
        </p:nvSpPr>
        <p:spPr>
          <a:xfrm>
            <a:off x="838200" y="5527161"/>
            <a:ext cx="5109091" cy="547842"/>
          </a:xfrm>
        </p:spPr>
        <p:txBody>
          <a:bodyPr lIns="0" rIns="0">
            <a:normAutofit/>
          </a:bodyPr>
          <a:lstStyle>
            <a:lvl1pPr marL="0" indent="0" algn="l">
              <a:lnSpc>
                <a:spcPct val="120000"/>
              </a:lnSpc>
              <a:spcBef>
                <a:spcPts val="600"/>
              </a:spcBef>
              <a:buNone/>
              <a:defRPr sz="2000" spc="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p>
        </p:txBody>
      </p:sp>
      <p:sp>
        <p:nvSpPr>
          <p:cNvPr id="19" name="文本占位符 26"/>
          <p:cNvSpPr>
            <a:spLocks noGrp="1"/>
          </p:cNvSpPr>
          <p:nvPr>
            <p:ph type="body" sz="quarter" idx="16" hasCustomPrompt="1"/>
          </p:nvPr>
        </p:nvSpPr>
        <p:spPr>
          <a:xfrm>
            <a:off x="6244709" y="5526742"/>
            <a:ext cx="5109091" cy="547842"/>
          </a:xfrm>
        </p:spPr>
        <p:txBody>
          <a:bodyPr lIns="0" rIns="0">
            <a:normAutofit/>
          </a:bodyPr>
          <a:lstStyle>
            <a:lvl1pPr marL="0" indent="0" algn="l">
              <a:lnSpc>
                <a:spcPct val="120000"/>
              </a:lnSpc>
              <a:spcBef>
                <a:spcPts val="600"/>
              </a:spcBef>
              <a:buNone/>
              <a:defRPr sz="2000" spc="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_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ea typeface="+mj-ea"/>
                <a:cs typeface="+mn-cs"/>
              </a:defRPr>
            </a:lvl1pPr>
          </a:lstStyle>
          <a:p>
            <a:pPr marL="0" lvl="0"/>
            <a:r>
              <a:rPr lang="zh-CN" altLang="en-US" dirty="0"/>
              <a:t>单击此处编辑母版标题样式</a:t>
            </a:r>
          </a:p>
        </p:txBody>
      </p:sp>
      <p:sp>
        <p:nvSpPr>
          <p:cNvPr id="18" name="内容占位符 7"/>
          <p:cNvSpPr>
            <a:spLocks noGrp="1"/>
          </p:cNvSpPr>
          <p:nvPr userDrawn="1">
            <p:ph sz="quarter" idx="15"/>
          </p:nvPr>
        </p:nvSpPr>
        <p:spPr>
          <a:xfrm>
            <a:off x="838200" y="1775317"/>
            <a:ext cx="5109091" cy="4300387"/>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文本占位符 18"/>
          <p:cNvSpPr>
            <a:spLocks noGrp="1"/>
          </p:cNvSpPr>
          <p:nvPr>
            <p:ph type="body" sz="quarter" idx="16" hasCustomPrompt="1"/>
          </p:nvPr>
        </p:nvSpPr>
        <p:spPr>
          <a:xfrm>
            <a:off x="838200" y="1133172"/>
            <a:ext cx="5109091" cy="461665"/>
          </a:xfrm>
          <a:noFill/>
        </p:spPr>
        <p:txBody>
          <a:bodyPr vert="horz" wrap="square" lIns="0" tIns="45720" rIns="0" bIns="45720" rtlCol="0" anchor="ctr">
            <a:spAutoFit/>
          </a:bodyPr>
          <a:lstStyle>
            <a:lvl1pPr marL="228600" indent="-288290">
              <a:lnSpc>
                <a:spcPct val="100000"/>
              </a:lnSpc>
              <a:buSzPct val="90000"/>
              <a:buFont typeface="Wingdings 2" panose="05020102010507070707" pitchFamily="18" charset="2"/>
              <a:buChar char=""/>
              <a:defRPr lang="zh-CN" altLang="en-US" sz="2400" smtClean="0">
                <a:solidFill>
                  <a:schemeClr val="accent1"/>
                </a:solidFill>
                <a:latin typeface="+mj-ea"/>
                <a:ea typeface="+mj-ea"/>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p>
        </p:txBody>
      </p:sp>
      <p:sp>
        <p:nvSpPr>
          <p:cNvPr id="19" name="内容占位符 7"/>
          <p:cNvSpPr>
            <a:spLocks noGrp="1"/>
          </p:cNvSpPr>
          <p:nvPr>
            <p:ph sz="quarter" idx="14"/>
          </p:nvPr>
        </p:nvSpPr>
        <p:spPr>
          <a:xfrm>
            <a:off x="6244709" y="1145851"/>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单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cs typeface="+mn-cs"/>
              </a:defRPr>
            </a:lvl1pPr>
          </a:lstStyle>
          <a:p>
            <a:pPr marL="0" lvl="0"/>
            <a:r>
              <a:rPr lang="zh-CN" altLang="en-US" dirty="0"/>
              <a:t>单击此处编辑母版标题样式</a:t>
            </a:r>
          </a:p>
        </p:txBody>
      </p:sp>
      <p:sp>
        <p:nvSpPr>
          <p:cNvPr id="18" name="内容占位符 7"/>
          <p:cNvSpPr>
            <a:spLocks noGrp="1"/>
          </p:cNvSpPr>
          <p:nvPr userDrawn="1">
            <p:ph sz="quarter" idx="15"/>
          </p:nvPr>
        </p:nvSpPr>
        <p:spPr>
          <a:xfrm>
            <a:off x="838200" y="1447800"/>
            <a:ext cx="10515600" cy="4627904"/>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_单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t>2022/8/29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t>‹#›</a:t>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ea typeface="+mj-ea"/>
                <a:cs typeface="+mn-cs"/>
              </a:defRPr>
            </a:lvl1pPr>
          </a:lstStyle>
          <a:p>
            <a:pPr marL="0" lvl="0"/>
            <a:r>
              <a:rPr lang="zh-CN" altLang="en-US" dirty="0"/>
              <a:t>单击此处编辑母版标题样式</a:t>
            </a:r>
          </a:p>
        </p:txBody>
      </p:sp>
      <p:sp>
        <p:nvSpPr>
          <p:cNvPr id="18" name="内容占位符 7"/>
          <p:cNvSpPr>
            <a:spLocks noGrp="1"/>
          </p:cNvSpPr>
          <p:nvPr userDrawn="1">
            <p:ph sz="quarter" idx="15"/>
          </p:nvPr>
        </p:nvSpPr>
        <p:spPr>
          <a:xfrm>
            <a:off x="838200" y="1775317"/>
            <a:ext cx="10515600" cy="4300387"/>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6" name="文本占位符 18"/>
          <p:cNvSpPr>
            <a:spLocks noGrp="1"/>
          </p:cNvSpPr>
          <p:nvPr>
            <p:ph type="body" sz="quarter" idx="16" hasCustomPrompt="1"/>
          </p:nvPr>
        </p:nvSpPr>
        <p:spPr>
          <a:xfrm>
            <a:off x="838200" y="1133172"/>
            <a:ext cx="5109091" cy="461665"/>
          </a:xfrm>
          <a:noFill/>
        </p:spPr>
        <p:txBody>
          <a:bodyPr vert="horz" wrap="square" lIns="0" tIns="45720" rIns="0" bIns="45720" rtlCol="0" anchor="ctr">
            <a:spAutoFit/>
          </a:bodyPr>
          <a:lstStyle>
            <a:lvl1pPr marL="228600" indent="-288290">
              <a:lnSpc>
                <a:spcPct val="100000"/>
              </a:lnSpc>
              <a:buSzPct val="90000"/>
              <a:buFont typeface="Wingdings 2" panose="05020102010507070707" pitchFamily="18" charset="2"/>
              <a:buChar char=""/>
              <a:defRPr lang="zh-CN" altLang="en-US" sz="2400" smtClean="0">
                <a:solidFill>
                  <a:schemeClr val="accent1"/>
                </a:solidFill>
                <a:latin typeface="+mj-ea"/>
                <a:ea typeface="+mj-ea"/>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t>2022/8/29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
            <a:ext cx="12192000" cy="6858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466850" y="5524500"/>
            <a:ext cx="2171700" cy="21717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466388" y="-1178718"/>
            <a:ext cx="3048000" cy="3086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55688" y="1196975"/>
            <a:ext cx="10333037" cy="4464051"/>
            <a:chOff x="1055688" y="728663"/>
            <a:chExt cx="10333037" cy="4464051"/>
          </a:xfrm>
        </p:grpSpPr>
        <p:sp>
          <p:nvSpPr>
            <p:cNvPr id="8" name="矩形: 圆角 7"/>
            <p:cNvSpPr/>
            <p:nvPr/>
          </p:nvSpPr>
          <p:spPr>
            <a:xfrm>
              <a:off x="1055688" y="728663"/>
              <a:ext cx="8355012" cy="4464050"/>
            </a:xfrm>
            <a:prstGeom prst="roundRect">
              <a:avLst>
                <a:gd name="adj" fmla="val 690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399124" y="2194933"/>
              <a:ext cx="5121915" cy="1123384"/>
            </a:xfrm>
            <a:prstGeom prst="rect">
              <a:avLst/>
            </a:prstGeom>
            <a:noFill/>
          </p:spPr>
          <p:txBody>
            <a:bodyPr wrap="square" rtlCol="0">
              <a:spAutoFit/>
            </a:bodyPr>
            <a:lstStyle/>
            <a:p>
              <a:pPr algn="dist"/>
              <a:r>
                <a:rPr lang="zh-CN" altLang="en-US" sz="6700" spc="-300" dirty="0">
                  <a:solidFill>
                    <a:schemeClr val="accent1"/>
                  </a:solidFill>
                  <a:latin typeface="+mj-lt"/>
                  <a:ea typeface="+mj-ea"/>
                </a:rPr>
                <a:t>创意电子入门</a:t>
              </a:r>
            </a:p>
          </p:txBody>
        </p:sp>
        <p:sp>
          <p:nvSpPr>
            <p:cNvPr id="10" name="椭圆 9"/>
            <p:cNvSpPr/>
            <p:nvPr/>
          </p:nvSpPr>
          <p:spPr>
            <a:xfrm>
              <a:off x="6851650" y="728664"/>
              <a:ext cx="4537075" cy="446405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99124" y="1563990"/>
              <a:ext cx="5121914" cy="630942"/>
            </a:xfrm>
            <a:prstGeom prst="rect">
              <a:avLst/>
            </a:prstGeom>
            <a:noFill/>
          </p:spPr>
          <p:txBody>
            <a:bodyPr wrap="square" rtlCol="0">
              <a:spAutoFit/>
            </a:bodyPr>
            <a:lstStyle/>
            <a:p>
              <a:pPr algn="dist"/>
              <a:r>
                <a:rPr lang="zh-CN" altLang="en-US" sz="3500" dirty="0">
                  <a:solidFill>
                    <a:schemeClr val="accent1"/>
                  </a:solidFill>
                  <a:latin typeface="+mj-ea"/>
                  <a:ea typeface="+mj-ea"/>
                </a:rPr>
                <a:t>桂城创客教育系列课程</a:t>
              </a:r>
            </a:p>
          </p:txBody>
        </p:sp>
        <p:sp>
          <p:nvSpPr>
            <p:cNvPr id="15" name="矩形: 圆角 14"/>
            <p:cNvSpPr/>
            <p:nvPr/>
          </p:nvSpPr>
          <p:spPr>
            <a:xfrm>
              <a:off x="1337946" y="4051635"/>
              <a:ext cx="3058159" cy="51935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0" rIns="180000" bIns="0" rtlCol="0" anchor="b">
              <a:spAutoFit/>
            </a:bodyPr>
            <a:lstStyle/>
            <a:p>
              <a:pPr algn="ctr"/>
              <a:r>
                <a:rPr lang="zh-CN" altLang="en-US" sz="2400" b="1" dirty="0">
                  <a:latin typeface="+mn-ea"/>
                </a:rPr>
                <a:t>米思齐团队 张老师</a:t>
              </a:r>
            </a:p>
          </p:txBody>
        </p:sp>
      </p:grpSp>
      <p:grpSp>
        <p:nvGrpSpPr>
          <p:cNvPr id="38" name="图形 2"/>
          <p:cNvGrpSpPr/>
          <p:nvPr/>
        </p:nvGrpSpPr>
        <p:grpSpPr>
          <a:xfrm>
            <a:off x="7696198" y="2005010"/>
            <a:ext cx="2847978" cy="2847978"/>
            <a:chOff x="7834311" y="2119462"/>
            <a:chExt cx="2571752" cy="2571752"/>
          </a:xfrm>
        </p:grpSpPr>
        <p:sp>
          <p:nvSpPr>
            <p:cNvPr id="39" name="任意多边形: 形状 38"/>
            <p:cNvSpPr/>
            <p:nvPr/>
          </p:nvSpPr>
          <p:spPr>
            <a:xfrm>
              <a:off x="8080435" y="2365586"/>
              <a:ext cx="2079502" cy="2079502"/>
            </a:xfrm>
            <a:custGeom>
              <a:avLst/>
              <a:gdLst>
                <a:gd name="connsiteX0" fmla="*/ 0 w 2079502"/>
                <a:gd name="connsiteY0" fmla="*/ 1039751 h 2079502"/>
                <a:gd name="connsiteX1" fmla="*/ 1039751 w 2079502"/>
                <a:gd name="connsiteY1" fmla="*/ 2079503 h 2079502"/>
                <a:gd name="connsiteX2" fmla="*/ 2079503 w 2079502"/>
                <a:gd name="connsiteY2" fmla="*/ 1039751 h 2079502"/>
                <a:gd name="connsiteX3" fmla="*/ 1039751 w 2079502"/>
                <a:gd name="connsiteY3" fmla="*/ 0 h 2079502"/>
                <a:gd name="connsiteX4" fmla="*/ 0 w 2079502"/>
                <a:gd name="connsiteY4" fmla="*/ 1039751 h 2079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502" h="2079502">
                  <a:moveTo>
                    <a:pt x="0" y="1039751"/>
                  </a:moveTo>
                  <a:cubicBezTo>
                    <a:pt x="0" y="1613990"/>
                    <a:pt x="465512" y="2079503"/>
                    <a:pt x="1039751" y="2079503"/>
                  </a:cubicBezTo>
                  <a:cubicBezTo>
                    <a:pt x="1613990" y="2079503"/>
                    <a:pt x="2079503" y="1613990"/>
                    <a:pt x="2079503" y="1039751"/>
                  </a:cubicBezTo>
                  <a:cubicBezTo>
                    <a:pt x="2079503" y="465512"/>
                    <a:pt x="1613990" y="0"/>
                    <a:pt x="1039751" y="0"/>
                  </a:cubicBezTo>
                  <a:cubicBezTo>
                    <a:pt x="465512" y="0"/>
                    <a:pt x="0" y="465512"/>
                    <a:pt x="0" y="1039751"/>
                  </a:cubicBezTo>
                  <a:close/>
                </a:path>
              </a:pathLst>
            </a:custGeom>
            <a:solidFill>
              <a:srgbClr val="F0C48A"/>
            </a:solidFill>
            <a:ln w="2511" cap="flat">
              <a:noFill/>
              <a:prstDash val="solid"/>
              <a:miter/>
            </a:ln>
          </p:spPr>
          <p:txBody>
            <a:bodyPr rtlCol="0" anchor="ctr"/>
            <a:lstStyle/>
            <a:p>
              <a:endParaRPr lang="zh-CN" altLang="en-US"/>
            </a:p>
          </p:txBody>
        </p:sp>
        <p:sp>
          <p:nvSpPr>
            <p:cNvPr id="40" name="任意多边形: 形状 39"/>
            <p:cNvSpPr/>
            <p:nvPr/>
          </p:nvSpPr>
          <p:spPr>
            <a:xfrm>
              <a:off x="8016644" y="2301292"/>
              <a:ext cx="2207587" cy="2207587"/>
            </a:xfrm>
            <a:custGeom>
              <a:avLst/>
              <a:gdLst>
                <a:gd name="connsiteX0" fmla="*/ 1103543 w 2207587"/>
                <a:gd name="connsiteY0" fmla="*/ 520378 h 2207587"/>
                <a:gd name="connsiteX1" fmla="*/ 1073907 w 2207587"/>
                <a:gd name="connsiteY1" fmla="*/ 490743 h 2207587"/>
                <a:gd name="connsiteX2" fmla="*/ 1073907 w 2207587"/>
                <a:gd name="connsiteY2" fmla="*/ 29635 h 2207587"/>
                <a:gd name="connsiteX3" fmla="*/ 1103543 w 2207587"/>
                <a:gd name="connsiteY3" fmla="*/ 0 h 2207587"/>
                <a:gd name="connsiteX4" fmla="*/ 1133178 w 2207587"/>
                <a:gd name="connsiteY4" fmla="*/ 29635 h 2207587"/>
                <a:gd name="connsiteX5" fmla="*/ 1133178 w 2207587"/>
                <a:gd name="connsiteY5" fmla="*/ 490743 h 2207587"/>
                <a:gd name="connsiteX6" fmla="*/ 1103543 w 2207587"/>
                <a:gd name="connsiteY6" fmla="*/ 520378 h 2207587"/>
                <a:gd name="connsiteX7" fmla="*/ 727324 w 2207587"/>
                <a:gd name="connsiteY7" fmla="*/ 520378 h 2207587"/>
                <a:gd name="connsiteX8" fmla="*/ 697688 w 2207587"/>
                <a:gd name="connsiteY8" fmla="*/ 490743 h 2207587"/>
                <a:gd name="connsiteX9" fmla="*/ 697688 w 2207587"/>
                <a:gd name="connsiteY9" fmla="*/ 29635 h 2207587"/>
                <a:gd name="connsiteX10" fmla="*/ 727324 w 2207587"/>
                <a:gd name="connsiteY10" fmla="*/ 0 h 2207587"/>
                <a:gd name="connsiteX11" fmla="*/ 756959 w 2207587"/>
                <a:gd name="connsiteY11" fmla="*/ 29635 h 2207587"/>
                <a:gd name="connsiteX12" fmla="*/ 756959 w 2207587"/>
                <a:gd name="connsiteY12" fmla="*/ 490743 h 2207587"/>
                <a:gd name="connsiteX13" fmla="*/ 727324 w 2207587"/>
                <a:gd name="connsiteY13" fmla="*/ 520378 h 2207587"/>
                <a:gd name="connsiteX14" fmla="*/ 1479762 w 2207587"/>
                <a:gd name="connsiteY14" fmla="*/ 520378 h 2207587"/>
                <a:gd name="connsiteX15" fmla="*/ 1450127 w 2207587"/>
                <a:gd name="connsiteY15" fmla="*/ 490743 h 2207587"/>
                <a:gd name="connsiteX16" fmla="*/ 1450127 w 2207587"/>
                <a:gd name="connsiteY16" fmla="*/ 29635 h 2207587"/>
                <a:gd name="connsiteX17" fmla="*/ 1479762 w 2207587"/>
                <a:gd name="connsiteY17" fmla="*/ 0 h 2207587"/>
                <a:gd name="connsiteX18" fmla="*/ 1509397 w 2207587"/>
                <a:gd name="connsiteY18" fmla="*/ 29635 h 2207587"/>
                <a:gd name="connsiteX19" fmla="*/ 1509397 w 2207587"/>
                <a:gd name="connsiteY19" fmla="*/ 490743 h 2207587"/>
                <a:gd name="connsiteX20" fmla="*/ 1479762 w 2207587"/>
                <a:gd name="connsiteY20" fmla="*/ 520378 h 2207587"/>
                <a:gd name="connsiteX21" fmla="*/ 1103543 w 2207587"/>
                <a:gd name="connsiteY21" fmla="*/ 2207588 h 2207587"/>
                <a:gd name="connsiteX22" fmla="*/ 1073907 w 2207587"/>
                <a:gd name="connsiteY22" fmla="*/ 2177953 h 2207587"/>
                <a:gd name="connsiteX23" fmla="*/ 1073907 w 2207587"/>
                <a:gd name="connsiteY23" fmla="*/ 1716845 h 2207587"/>
                <a:gd name="connsiteX24" fmla="*/ 1103543 w 2207587"/>
                <a:gd name="connsiteY24" fmla="*/ 1687210 h 2207587"/>
                <a:gd name="connsiteX25" fmla="*/ 1133178 w 2207587"/>
                <a:gd name="connsiteY25" fmla="*/ 1716845 h 2207587"/>
                <a:gd name="connsiteX26" fmla="*/ 1133178 w 2207587"/>
                <a:gd name="connsiteY26" fmla="*/ 2177953 h 2207587"/>
                <a:gd name="connsiteX27" fmla="*/ 1103543 w 2207587"/>
                <a:gd name="connsiteY27" fmla="*/ 2207588 h 2207587"/>
                <a:gd name="connsiteX28" fmla="*/ 727324 w 2207587"/>
                <a:gd name="connsiteY28" fmla="*/ 2207588 h 2207587"/>
                <a:gd name="connsiteX29" fmla="*/ 697688 w 2207587"/>
                <a:gd name="connsiteY29" fmla="*/ 2177953 h 2207587"/>
                <a:gd name="connsiteX30" fmla="*/ 697688 w 2207587"/>
                <a:gd name="connsiteY30" fmla="*/ 1716845 h 2207587"/>
                <a:gd name="connsiteX31" fmla="*/ 727324 w 2207587"/>
                <a:gd name="connsiteY31" fmla="*/ 1687210 h 2207587"/>
                <a:gd name="connsiteX32" fmla="*/ 756959 w 2207587"/>
                <a:gd name="connsiteY32" fmla="*/ 1716845 h 2207587"/>
                <a:gd name="connsiteX33" fmla="*/ 756959 w 2207587"/>
                <a:gd name="connsiteY33" fmla="*/ 2177953 h 2207587"/>
                <a:gd name="connsiteX34" fmla="*/ 727324 w 2207587"/>
                <a:gd name="connsiteY34" fmla="*/ 2207588 h 2207587"/>
                <a:gd name="connsiteX35" fmla="*/ 1479762 w 2207587"/>
                <a:gd name="connsiteY35" fmla="*/ 2207588 h 2207587"/>
                <a:gd name="connsiteX36" fmla="*/ 1450127 w 2207587"/>
                <a:gd name="connsiteY36" fmla="*/ 2177953 h 2207587"/>
                <a:gd name="connsiteX37" fmla="*/ 1450127 w 2207587"/>
                <a:gd name="connsiteY37" fmla="*/ 1716845 h 2207587"/>
                <a:gd name="connsiteX38" fmla="*/ 1479762 w 2207587"/>
                <a:gd name="connsiteY38" fmla="*/ 1687210 h 2207587"/>
                <a:gd name="connsiteX39" fmla="*/ 1509397 w 2207587"/>
                <a:gd name="connsiteY39" fmla="*/ 1716845 h 2207587"/>
                <a:gd name="connsiteX40" fmla="*/ 1509397 w 2207587"/>
                <a:gd name="connsiteY40" fmla="*/ 2177953 h 2207587"/>
                <a:gd name="connsiteX41" fmla="*/ 1479762 w 2207587"/>
                <a:gd name="connsiteY41" fmla="*/ 2207588 h 2207587"/>
                <a:gd name="connsiteX42" fmla="*/ 2177953 w 2207587"/>
                <a:gd name="connsiteY42" fmla="*/ 1133681 h 2207587"/>
                <a:gd name="connsiteX43" fmla="*/ 1716845 w 2207587"/>
                <a:gd name="connsiteY43" fmla="*/ 1133681 h 2207587"/>
                <a:gd name="connsiteX44" fmla="*/ 1687210 w 2207587"/>
                <a:gd name="connsiteY44" fmla="*/ 1104045 h 2207587"/>
                <a:gd name="connsiteX45" fmla="*/ 1716845 w 2207587"/>
                <a:gd name="connsiteY45" fmla="*/ 1074410 h 2207587"/>
                <a:gd name="connsiteX46" fmla="*/ 2177953 w 2207587"/>
                <a:gd name="connsiteY46" fmla="*/ 1074410 h 2207587"/>
                <a:gd name="connsiteX47" fmla="*/ 2207588 w 2207587"/>
                <a:gd name="connsiteY47" fmla="*/ 1104045 h 2207587"/>
                <a:gd name="connsiteX48" fmla="*/ 2177953 w 2207587"/>
                <a:gd name="connsiteY48" fmla="*/ 1133681 h 2207587"/>
                <a:gd name="connsiteX49" fmla="*/ 2177953 w 2207587"/>
                <a:gd name="connsiteY49" fmla="*/ 757461 h 2207587"/>
                <a:gd name="connsiteX50" fmla="*/ 1716845 w 2207587"/>
                <a:gd name="connsiteY50" fmla="*/ 757461 h 2207587"/>
                <a:gd name="connsiteX51" fmla="*/ 1687210 w 2207587"/>
                <a:gd name="connsiteY51" fmla="*/ 727826 h 2207587"/>
                <a:gd name="connsiteX52" fmla="*/ 1716845 w 2207587"/>
                <a:gd name="connsiteY52" fmla="*/ 698190 h 2207587"/>
                <a:gd name="connsiteX53" fmla="*/ 2177953 w 2207587"/>
                <a:gd name="connsiteY53" fmla="*/ 698190 h 2207587"/>
                <a:gd name="connsiteX54" fmla="*/ 2207588 w 2207587"/>
                <a:gd name="connsiteY54" fmla="*/ 727826 h 2207587"/>
                <a:gd name="connsiteX55" fmla="*/ 2177953 w 2207587"/>
                <a:gd name="connsiteY55" fmla="*/ 757461 h 2207587"/>
                <a:gd name="connsiteX56" fmla="*/ 2177953 w 2207587"/>
                <a:gd name="connsiteY56" fmla="*/ 1509900 h 2207587"/>
                <a:gd name="connsiteX57" fmla="*/ 1716845 w 2207587"/>
                <a:gd name="connsiteY57" fmla="*/ 1509900 h 2207587"/>
                <a:gd name="connsiteX58" fmla="*/ 1687210 w 2207587"/>
                <a:gd name="connsiteY58" fmla="*/ 1480264 h 2207587"/>
                <a:gd name="connsiteX59" fmla="*/ 1716845 w 2207587"/>
                <a:gd name="connsiteY59" fmla="*/ 1450629 h 2207587"/>
                <a:gd name="connsiteX60" fmla="*/ 2177953 w 2207587"/>
                <a:gd name="connsiteY60" fmla="*/ 1450629 h 2207587"/>
                <a:gd name="connsiteX61" fmla="*/ 2207588 w 2207587"/>
                <a:gd name="connsiteY61" fmla="*/ 1480264 h 2207587"/>
                <a:gd name="connsiteX62" fmla="*/ 2177953 w 2207587"/>
                <a:gd name="connsiteY62" fmla="*/ 1509900 h 2207587"/>
                <a:gd name="connsiteX63" fmla="*/ 490743 w 2207587"/>
                <a:gd name="connsiteY63" fmla="*/ 1133681 h 2207587"/>
                <a:gd name="connsiteX64" fmla="*/ 29635 w 2207587"/>
                <a:gd name="connsiteY64" fmla="*/ 1133681 h 2207587"/>
                <a:gd name="connsiteX65" fmla="*/ 0 w 2207587"/>
                <a:gd name="connsiteY65" fmla="*/ 1104045 h 2207587"/>
                <a:gd name="connsiteX66" fmla="*/ 29635 w 2207587"/>
                <a:gd name="connsiteY66" fmla="*/ 1074410 h 2207587"/>
                <a:gd name="connsiteX67" fmla="*/ 490743 w 2207587"/>
                <a:gd name="connsiteY67" fmla="*/ 1074410 h 2207587"/>
                <a:gd name="connsiteX68" fmla="*/ 520378 w 2207587"/>
                <a:gd name="connsiteY68" fmla="*/ 1104045 h 2207587"/>
                <a:gd name="connsiteX69" fmla="*/ 490743 w 2207587"/>
                <a:gd name="connsiteY69" fmla="*/ 1133681 h 2207587"/>
                <a:gd name="connsiteX70" fmla="*/ 490743 w 2207587"/>
                <a:gd name="connsiteY70" fmla="*/ 756959 h 2207587"/>
                <a:gd name="connsiteX71" fmla="*/ 29635 w 2207587"/>
                <a:gd name="connsiteY71" fmla="*/ 756959 h 2207587"/>
                <a:gd name="connsiteX72" fmla="*/ 0 w 2207587"/>
                <a:gd name="connsiteY72" fmla="*/ 727324 h 2207587"/>
                <a:gd name="connsiteX73" fmla="*/ 29635 w 2207587"/>
                <a:gd name="connsiteY73" fmla="*/ 697688 h 2207587"/>
                <a:gd name="connsiteX74" fmla="*/ 490743 w 2207587"/>
                <a:gd name="connsiteY74" fmla="*/ 697688 h 2207587"/>
                <a:gd name="connsiteX75" fmla="*/ 520378 w 2207587"/>
                <a:gd name="connsiteY75" fmla="*/ 727324 h 2207587"/>
                <a:gd name="connsiteX76" fmla="*/ 490743 w 2207587"/>
                <a:gd name="connsiteY76" fmla="*/ 756959 h 2207587"/>
                <a:gd name="connsiteX77" fmla="*/ 490743 w 2207587"/>
                <a:gd name="connsiteY77" fmla="*/ 1509900 h 2207587"/>
                <a:gd name="connsiteX78" fmla="*/ 29635 w 2207587"/>
                <a:gd name="connsiteY78" fmla="*/ 1509900 h 2207587"/>
                <a:gd name="connsiteX79" fmla="*/ 0 w 2207587"/>
                <a:gd name="connsiteY79" fmla="*/ 1480264 h 2207587"/>
                <a:gd name="connsiteX80" fmla="*/ 29635 w 2207587"/>
                <a:gd name="connsiteY80" fmla="*/ 1450629 h 2207587"/>
                <a:gd name="connsiteX81" fmla="*/ 490743 w 2207587"/>
                <a:gd name="connsiteY81" fmla="*/ 1450629 h 2207587"/>
                <a:gd name="connsiteX82" fmla="*/ 520378 w 2207587"/>
                <a:gd name="connsiteY82" fmla="*/ 1480264 h 2207587"/>
                <a:gd name="connsiteX83" fmla="*/ 490743 w 2207587"/>
                <a:gd name="connsiteY83" fmla="*/ 1509900 h 220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07587" h="2207587">
                  <a:moveTo>
                    <a:pt x="1103543" y="520378"/>
                  </a:moveTo>
                  <a:cubicBezTo>
                    <a:pt x="1087469" y="520378"/>
                    <a:pt x="1073907" y="507318"/>
                    <a:pt x="1073907" y="490743"/>
                  </a:cubicBezTo>
                  <a:lnTo>
                    <a:pt x="1073907" y="29635"/>
                  </a:lnTo>
                  <a:cubicBezTo>
                    <a:pt x="1073907" y="13562"/>
                    <a:pt x="1086967" y="0"/>
                    <a:pt x="1103543" y="0"/>
                  </a:cubicBezTo>
                  <a:cubicBezTo>
                    <a:pt x="1119616" y="0"/>
                    <a:pt x="1133178" y="13060"/>
                    <a:pt x="1133178" y="29635"/>
                  </a:cubicBezTo>
                  <a:lnTo>
                    <a:pt x="1133178" y="490743"/>
                  </a:lnTo>
                  <a:cubicBezTo>
                    <a:pt x="1133178" y="507318"/>
                    <a:pt x="1119616" y="520378"/>
                    <a:pt x="1103543" y="520378"/>
                  </a:cubicBezTo>
                  <a:close/>
                  <a:moveTo>
                    <a:pt x="727324" y="520378"/>
                  </a:moveTo>
                  <a:cubicBezTo>
                    <a:pt x="711250" y="520378"/>
                    <a:pt x="697688" y="507318"/>
                    <a:pt x="697688" y="490743"/>
                  </a:cubicBezTo>
                  <a:lnTo>
                    <a:pt x="697688" y="29635"/>
                  </a:lnTo>
                  <a:cubicBezTo>
                    <a:pt x="697688" y="13562"/>
                    <a:pt x="710748" y="0"/>
                    <a:pt x="727324" y="0"/>
                  </a:cubicBezTo>
                  <a:cubicBezTo>
                    <a:pt x="743397" y="0"/>
                    <a:pt x="756959" y="13060"/>
                    <a:pt x="756959" y="29635"/>
                  </a:cubicBezTo>
                  <a:lnTo>
                    <a:pt x="756959" y="490743"/>
                  </a:lnTo>
                  <a:cubicBezTo>
                    <a:pt x="756457" y="507318"/>
                    <a:pt x="743397" y="520378"/>
                    <a:pt x="727324" y="520378"/>
                  </a:cubicBezTo>
                  <a:close/>
                  <a:moveTo>
                    <a:pt x="1479762" y="520378"/>
                  </a:moveTo>
                  <a:cubicBezTo>
                    <a:pt x="1463689" y="520378"/>
                    <a:pt x="1450127" y="507318"/>
                    <a:pt x="1450127" y="490743"/>
                  </a:cubicBezTo>
                  <a:lnTo>
                    <a:pt x="1450127" y="29635"/>
                  </a:lnTo>
                  <a:cubicBezTo>
                    <a:pt x="1450127" y="13562"/>
                    <a:pt x="1463186" y="0"/>
                    <a:pt x="1479762" y="0"/>
                  </a:cubicBezTo>
                  <a:cubicBezTo>
                    <a:pt x="1495836" y="0"/>
                    <a:pt x="1509397" y="13060"/>
                    <a:pt x="1509397" y="29635"/>
                  </a:cubicBezTo>
                  <a:lnTo>
                    <a:pt x="1509397" y="490743"/>
                  </a:lnTo>
                  <a:cubicBezTo>
                    <a:pt x="1509397" y="507318"/>
                    <a:pt x="1496338" y="520378"/>
                    <a:pt x="1479762" y="520378"/>
                  </a:cubicBezTo>
                  <a:close/>
                  <a:moveTo>
                    <a:pt x="1103543" y="2207588"/>
                  </a:moveTo>
                  <a:cubicBezTo>
                    <a:pt x="1087469" y="2207588"/>
                    <a:pt x="1073907" y="2194528"/>
                    <a:pt x="1073907" y="2177953"/>
                  </a:cubicBezTo>
                  <a:lnTo>
                    <a:pt x="1073907" y="1716845"/>
                  </a:lnTo>
                  <a:cubicBezTo>
                    <a:pt x="1073907" y="1700772"/>
                    <a:pt x="1086967" y="1687210"/>
                    <a:pt x="1103543" y="1687210"/>
                  </a:cubicBezTo>
                  <a:cubicBezTo>
                    <a:pt x="1119616" y="1687210"/>
                    <a:pt x="1133178" y="1700270"/>
                    <a:pt x="1133178" y="1716845"/>
                  </a:cubicBezTo>
                  <a:lnTo>
                    <a:pt x="1133178" y="2177953"/>
                  </a:lnTo>
                  <a:cubicBezTo>
                    <a:pt x="1133178" y="2194528"/>
                    <a:pt x="1119616" y="2207588"/>
                    <a:pt x="1103543" y="2207588"/>
                  </a:cubicBezTo>
                  <a:close/>
                  <a:moveTo>
                    <a:pt x="727324" y="2207588"/>
                  </a:moveTo>
                  <a:cubicBezTo>
                    <a:pt x="711250" y="2207588"/>
                    <a:pt x="697688" y="2194528"/>
                    <a:pt x="697688" y="2177953"/>
                  </a:cubicBezTo>
                  <a:lnTo>
                    <a:pt x="697688" y="1716845"/>
                  </a:lnTo>
                  <a:cubicBezTo>
                    <a:pt x="697688" y="1700772"/>
                    <a:pt x="710748" y="1687210"/>
                    <a:pt x="727324" y="1687210"/>
                  </a:cubicBezTo>
                  <a:cubicBezTo>
                    <a:pt x="743397" y="1687210"/>
                    <a:pt x="756959" y="1700270"/>
                    <a:pt x="756959" y="1716845"/>
                  </a:cubicBezTo>
                  <a:lnTo>
                    <a:pt x="756959" y="2177953"/>
                  </a:lnTo>
                  <a:cubicBezTo>
                    <a:pt x="756457" y="2194528"/>
                    <a:pt x="743397" y="2207588"/>
                    <a:pt x="727324" y="2207588"/>
                  </a:cubicBezTo>
                  <a:close/>
                  <a:moveTo>
                    <a:pt x="1479762" y="2207588"/>
                  </a:moveTo>
                  <a:cubicBezTo>
                    <a:pt x="1463689" y="2207588"/>
                    <a:pt x="1450127" y="2194528"/>
                    <a:pt x="1450127" y="2177953"/>
                  </a:cubicBezTo>
                  <a:lnTo>
                    <a:pt x="1450127" y="1716845"/>
                  </a:lnTo>
                  <a:cubicBezTo>
                    <a:pt x="1450127" y="1700772"/>
                    <a:pt x="1463186" y="1687210"/>
                    <a:pt x="1479762" y="1687210"/>
                  </a:cubicBezTo>
                  <a:cubicBezTo>
                    <a:pt x="1495836" y="1687210"/>
                    <a:pt x="1509397" y="1700270"/>
                    <a:pt x="1509397" y="1716845"/>
                  </a:cubicBezTo>
                  <a:lnTo>
                    <a:pt x="1509397" y="2177953"/>
                  </a:lnTo>
                  <a:cubicBezTo>
                    <a:pt x="1509397" y="2194528"/>
                    <a:pt x="1495836" y="2207588"/>
                    <a:pt x="1479762" y="2207588"/>
                  </a:cubicBezTo>
                  <a:close/>
                  <a:moveTo>
                    <a:pt x="2177953" y="1133681"/>
                  </a:moveTo>
                  <a:lnTo>
                    <a:pt x="1716845" y="1133681"/>
                  </a:lnTo>
                  <a:cubicBezTo>
                    <a:pt x="1700772" y="1133681"/>
                    <a:pt x="1687210" y="1120621"/>
                    <a:pt x="1687210" y="1104045"/>
                  </a:cubicBezTo>
                  <a:cubicBezTo>
                    <a:pt x="1687210" y="1087972"/>
                    <a:pt x="1700270" y="1074410"/>
                    <a:pt x="1716845" y="1074410"/>
                  </a:cubicBezTo>
                  <a:lnTo>
                    <a:pt x="2177953" y="1074410"/>
                  </a:lnTo>
                  <a:cubicBezTo>
                    <a:pt x="2194026" y="1074410"/>
                    <a:pt x="2207588" y="1087469"/>
                    <a:pt x="2207588" y="1104045"/>
                  </a:cubicBezTo>
                  <a:cubicBezTo>
                    <a:pt x="2207086" y="1120119"/>
                    <a:pt x="2194026" y="1133681"/>
                    <a:pt x="2177953" y="1133681"/>
                  </a:cubicBezTo>
                  <a:close/>
                  <a:moveTo>
                    <a:pt x="2177953" y="757461"/>
                  </a:moveTo>
                  <a:lnTo>
                    <a:pt x="1716845" y="757461"/>
                  </a:lnTo>
                  <a:cubicBezTo>
                    <a:pt x="1700772" y="757461"/>
                    <a:pt x="1687210" y="744402"/>
                    <a:pt x="1687210" y="727826"/>
                  </a:cubicBezTo>
                  <a:cubicBezTo>
                    <a:pt x="1687210" y="711752"/>
                    <a:pt x="1700270" y="698190"/>
                    <a:pt x="1716845" y="698190"/>
                  </a:cubicBezTo>
                  <a:lnTo>
                    <a:pt x="2177953" y="698190"/>
                  </a:lnTo>
                  <a:cubicBezTo>
                    <a:pt x="2194026" y="698190"/>
                    <a:pt x="2207588" y="711250"/>
                    <a:pt x="2207588" y="727826"/>
                  </a:cubicBezTo>
                  <a:cubicBezTo>
                    <a:pt x="2207086" y="743899"/>
                    <a:pt x="2194026" y="757461"/>
                    <a:pt x="2177953" y="757461"/>
                  </a:cubicBezTo>
                  <a:close/>
                  <a:moveTo>
                    <a:pt x="2177953" y="1509900"/>
                  </a:moveTo>
                  <a:lnTo>
                    <a:pt x="1716845" y="1509900"/>
                  </a:lnTo>
                  <a:cubicBezTo>
                    <a:pt x="1700772" y="1509900"/>
                    <a:pt x="1687210" y="1496840"/>
                    <a:pt x="1687210" y="1480264"/>
                  </a:cubicBezTo>
                  <a:cubicBezTo>
                    <a:pt x="1687210" y="1464191"/>
                    <a:pt x="1700270" y="1450629"/>
                    <a:pt x="1716845" y="1450629"/>
                  </a:cubicBezTo>
                  <a:lnTo>
                    <a:pt x="2177953" y="1450629"/>
                  </a:lnTo>
                  <a:cubicBezTo>
                    <a:pt x="2194026" y="1450629"/>
                    <a:pt x="2207588" y="1463689"/>
                    <a:pt x="2207588" y="1480264"/>
                  </a:cubicBezTo>
                  <a:cubicBezTo>
                    <a:pt x="2207086" y="1496840"/>
                    <a:pt x="2194026" y="1509900"/>
                    <a:pt x="2177953" y="1509900"/>
                  </a:cubicBezTo>
                  <a:close/>
                  <a:moveTo>
                    <a:pt x="490743" y="1133681"/>
                  </a:moveTo>
                  <a:lnTo>
                    <a:pt x="29635" y="1133681"/>
                  </a:lnTo>
                  <a:cubicBezTo>
                    <a:pt x="13562" y="1133681"/>
                    <a:pt x="0" y="1120621"/>
                    <a:pt x="0" y="1104045"/>
                  </a:cubicBezTo>
                  <a:cubicBezTo>
                    <a:pt x="0" y="1087972"/>
                    <a:pt x="13060" y="1074410"/>
                    <a:pt x="29635" y="1074410"/>
                  </a:cubicBezTo>
                  <a:lnTo>
                    <a:pt x="490743" y="1074410"/>
                  </a:lnTo>
                  <a:cubicBezTo>
                    <a:pt x="506816" y="1074410"/>
                    <a:pt x="520378" y="1087469"/>
                    <a:pt x="520378" y="1104045"/>
                  </a:cubicBezTo>
                  <a:cubicBezTo>
                    <a:pt x="519876" y="1120119"/>
                    <a:pt x="506816" y="1133681"/>
                    <a:pt x="490743" y="1133681"/>
                  </a:cubicBezTo>
                  <a:close/>
                  <a:moveTo>
                    <a:pt x="490743" y="756959"/>
                  </a:moveTo>
                  <a:lnTo>
                    <a:pt x="29635" y="756959"/>
                  </a:lnTo>
                  <a:cubicBezTo>
                    <a:pt x="13562" y="756959"/>
                    <a:pt x="0" y="743899"/>
                    <a:pt x="0" y="727324"/>
                  </a:cubicBezTo>
                  <a:cubicBezTo>
                    <a:pt x="0" y="711250"/>
                    <a:pt x="13060" y="697688"/>
                    <a:pt x="29635" y="697688"/>
                  </a:cubicBezTo>
                  <a:lnTo>
                    <a:pt x="490743" y="697688"/>
                  </a:lnTo>
                  <a:cubicBezTo>
                    <a:pt x="506816" y="697688"/>
                    <a:pt x="520378" y="710748"/>
                    <a:pt x="520378" y="727324"/>
                  </a:cubicBezTo>
                  <a:cubicBezTo>
                    <a:pt x="519876" y="743899"/>
                    <a:pt x="506816" y="756959"/>
                    <a:pt x="490743" y="756959"/>
                  </a:cubicBezTo>
                  <a:close/>
                  <a:moveTo>
                    <a:pt x="490743" y="1509900"/>
                  </a:moveTo>
                  <a:lnTo>
                    <a:pt x="29635" y="1509900"/>
                  </a:lnTo>
                  <a:cubicBezTo>
                    <a:pt x="13562" y="1509900"/>
                    <a:pt x="0" y="1496840"/>
                    <a:pt x="0" y="1480264"/>
                  </a:cubicBezTo>
                  <a:cubicBezTo>
                    <a:pt x="0" y="1464191"/>
                    <a:pt x="13060" y="1450629"/>
                    <a:pt x="29635" y="1450629"/>
                  </a:cubicBezTo>
                  <a:lnTo>
                    <a:pt x="490743" y="1450629"/>
                  </a:lnTo>
                  <a:cubicBezTo>
                    <a:pt x="506816" y="1450629"/>
                    <a:pt x="520378" y="1463689"/>
                    <a:pt x="520378" y="1480264"/>
                  </a:cubicBezTo>
                  <a:cubicBezTo>
                    <a:pt x="519876" y="1496840"/>
                    <a:pt x="506816" y="1509900"/>
                    <a:pt x="490743" y="1509900"/>
                  </a:cubicBezTo>
                  <a:close/>
                </a:path>
              </a:pathLst>
            </a:custGeom>
            <a:solidFill>
              <a:srgbClr val="4C4372"/>
            </a:solidFill>
            <a:ln w="2511" cap="flat">
              <a:noFill/>
              <a:prstDash val="solid"/>
              <a:miter/>
            </a:ln>
          </p:spPr>
          <p:txBody>
            <a:bodyPr rtlCol="0" anchor="ctr"/>
            <a:lstStyle/>
            <a:p>
              <a:endParaRPr lang="zh-CN" altLang="en-US"/>
            </a:p>
          </p:txBody>
        </p:sp>
        <p:sp>
          <p:nvSpPr>
            <p:cNvPr id="41" name="任意多边形: 形状 40"/>
            <p:cNvSpPr/>
            <p:nvPr/>
          </p:nvSpPr>
          <p:spPr>
            <a:xfrm>
              <a:off x="9023243" y="4467692"/>
              <a:ext cx="193885" cy="193886"/>
            </a:xfrm>
            <a:custGeom>
              <a:avLst/>
              <a:gdLst>
                <a:gd name="connsiteX0" fmla="*/ 193886 w 193885"/>
                <a:gd name="connsiteY0" fmla="*/ 96943 h 193886"/>
                <a:gd name="connsiteX1" fmla="*/ 96943 w 193885"/>
                <a:gd name="connsiteY1" fmla="*/ 0 h 193886"/>
                <a:gd name="connsiteX2" fmla="*/ 0 w 193885"/>
                <a:gd name="connsiteY2" fmla="*/ 96943 h 193886"/>
                <a:gd name="connsiteX3" fmla="*/ 96943 w 193885"/>
                <a:gd name="connsiteY3" fmla="*/ 193886 h 193886"/>
                <a:gd name="connsiteX4" fmla="*/ 193886 w 193885"/>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5"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endParaRPr lang="zh-CN" altLang="en-US"/>
            </a:p>
          </p:txBody>
        </p:sp>
        <p:sp>
          <p:nvSpPr>
            <p:cNvPr id="42" name="任意多边形: 形状 41"/>
            <p:cNvSpPr/>
            <p:nvPr/>
          </p:nvSpPr>
          <p:spPr>
            <a:xfrm>
              <a:off x="8647021" y="4467620"/>
              <a:ext cx="193928" cy="193932"/>
            </a:xfrm>
            <a:custGeom>
              <a:avLst/>
              <a:gdLst>
                <a:gd name="connsiteX0" fmla="*/ 2065 w 193928"/>
                <a:gd name="connsiteY0" fmla="*/ 116765 h 193932"/>
                <a:gd name="connsiteX1" fmla="*/ 116754 w 193928"/>
                <a:gd name="connsiteY1" fmla="*/ 191873 h 193932"/>
                <a:gd name="connsiteX2" fmla="*/ 191868 w 193928"/>
                <a:gd name="connsiteY2" fmla="*/ 77184 h 193932"/>
                <a:gd name="connsiteX3" fmla="*/ 191865 w 193928"/>
                <a:gd name="connsiteY3" fmla="*/ 77172 h 193932"/>
                <a:gd name="connsiteX4" fmla="*/ 77173 w 193928"/>
                <a:gd name="connsiteY4" fmla="*/ 2061 h 193932"/>
                <a:gd name="connsiteX5" fmla="*/ 2060 w 193928"/>
                <a:gd name="connsiteY5" fmla="*/ 116753 h 193932"/>
                <a:gd name="connsiteX6" fmla="*/ 2065 w 193928"/>
                <a:gd name="connsiteY6" fmla="*/ 116765 h 1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928" h="193932">
                  <a:moveTo>
                    <a:pt x="2065" y="116765"/>
                  </a:moveTo>
                  <a:cubicBezTo>
                    <a:pt x="12993" y="169170"/>
                    <a:pt x="64342" y="202798"/>
                    <a:pt x="116754" y="191873"/>
                  </a:cubicBezTo>
                  <a:cubicBezTo>
                    <a:pt x="169169" y="180949"/>
                    <a:pt x="202797" y="129599"/>
                    <a:pt x="191868" y="77184"/>
                  </a:cubicBezTo>
                  <a:cubicBezTo>
                    <a:pt x="191868" y="77182"/>
                    <a:pt x="191865" y="77177"/>
                    <a:pt x="191865" y="77172"/>
                  </a:cubicBezTo>
                  <a:cubicBezTo>
                    <a:pt x="180935" y="24760"/>
                    <a:pt x="129586" y="-8869"/>
                    <a:pt x="77173" y="2061"/>
                  </a:cubicBezTo>
                  <a:cubicBezTo>
                    <a:pt x="24761" y="12991"/>
                    <a:pt x="-8867" y="64338"/>
                    <a:pt x="2060" y="116753"/>
                  </a:cubicBezTo>
                  <a:cubicBezTo>
                    <a:pt x="2063" y="116755"/>
                    <a:pt x="2063" y="116760"/>
                    <a:pt x="2065" y="116765"/>
                  </a:cubicBezTo>
                  <a:close/>
                </a:path>
              </a:pathLst>
            </a:custGeom>
            <a:solidFill>
              <a:srgbClr val="7BABF1"/>
            </a:solidFill>
            <a:ln w="2511" cap="flat">
              <a:noFill/>
              <a:prstDash val="solid"/>
              <a:miter/>
            </a:ln>
          </p:spPr>
          <p:txBody>
            <a:bodyPr rtlCol="0" anchor="ctr"/>
            <a:lstStyle/>
            <a:p>
              <a:endParaRPr lang="zh-CN" altLang="en-US"/>
            </a:p>
          </p:txBody>
        </p:sp>
        <p:sp>
          <p:nvSpPr>
            <p:cNvPr id="43" name="任意多边形: 形状 42"/>
            <p:cNvSpPr/>
            <p:nvPr/>
          </p:nvSpPr>
          <p:spPr>
            <a:xfrm>
              <a:off x="9399463" y="4467692"/>
              <a:ext cx="193886" cy="193886"/>
            </a:xfrm>
            <a:custGeom>
              <a:avLst/>
              <a:gdLst>
                <a:gd name="connsiteX0" fmla="*/ 193886 w 193886"/>
                <a:gd name="connsiteY0" fmla="*/ 96943 h 193886"/>
                <a:gd name="connsiteX1" fmla="*/ 96943 w 193886"/>
                <a:gd name="connsiteY1" fmla="*/ 0 h 193886"/>
                <a:gd name="connsiteX2" fmla="*/ 0 w 193886"/>
                <a:gd name="connsiteY2" fmla="*/ 96943 h 193886"/>
                <a:gd name="connsiteX3" fmla="*/ 96943 w 193886"/>
                <a:gd name="connsiteY3" fmla="*/ 193886 h 193886"/>
                <a:gd name="connsiteX4" fmla="*/ 193886 w 193886"/>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6"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endParaRPr lang="zh-CN" altLang="en-US"/>
            </a:p>
          </p:txBody>
        </p:sp>
        <p:sp>
          <p:nvSpPr>
            <p:cNvPr id="44" name="任意多边形: 形状 43"/>
            <p:cNvSpPr/>
            <p:nvPr/>
          </p:nvSpPr>
          <p:spPr>
            <a:xfrm>
              <a:off x="8617389" y="4438057"/>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629376 w 1005595"/>
                <a:gd name="connsiteY4" fmla="*/ 126578 h 253156"/>
                <a:gd name="connsiteX5" fmla="*/ 502798 w 1005595"/>
                <a:gd name="connsiteY5" fmla="*/ 253157 h 253156"/>
                <a:gd name="connsiteX6" fmla="*/ 502798 w 1005595"/>
                <a:gd name="connsiteY6" fmla="*/ 58768 h 253156"/>
                <a:gd name="connsiteX7" fmla="*/ 455080 w 1005595"/>
                <a:gd name="connsiteY7" fmla="*/ 78358 h 253156"/>
                <a:gd name="connsiteX8" fmla="*/ 435490 w 1005595"/>
                <a:gd name="connsiteY8" fmla="*/ 126076 h 253156"/>
                <a:gd name="connsiteX9" fmla="*/ 503300 w 1005595"/>
                <a:gd name="connsiteY9" fmla="*/ 193886 h 253156"/>
                <a:gd name="connsiteX10" fmla="*/ 571110 w 1005595"/>
                <a:gd name="connsiteY10" fmla="*/ 126076 h 253156"/>
                <a:gd name="connsiteX11" fmla="*/ 502798 w 1005595"/>
                <a:gd name="connsiteY11" fmla="*/ 58768 h 253156"/>
                <a:gd name="connsiteX12" fmla="*/ 126578 w 1005595"/>
                <a:gd name="connsiteY12" fmla="*/ 253157 h 253156"/>
                <a:gd name="connsiteX13" fmla="*/ 0 w 1005595"/>
                <a:gd name="connsiteY13" fmla="*/ 126578 h 253156"/>
                <a:gd name="connsiteX14" fmla="*/ 126578 w 1005595"/>
                <a:gd name="connsiteY14" fmla="*/ 0 h 253156"/>
                <a:gd name="connsiteX15" fmla="*/ 253157 w 1005595"/>
                <a:gd name="connsiteY15" fmla="*/ 126578 h 253156"/>
                <a:gd name="connsiteX16" fmla="*/ 215987 w 1005595"/>
                <a:gd name="connsiteY16" fmla="*/ 215987 h 253156"/>
                <a:gd name="connsiteX17" fmla="*/ 126578 w 1005595"/>
                <a:gd name="connsiteY17" fmla="*/ 253157 h 253156"/>
                <a:gd name="connsiteX18" fmla="*/ 126578 w 1005595"/>
                <a:gd name="connsiteY18" fmla="*/ 58768 h 253156"/>
                <a:gd name="connsiteX19" fmla="*/ 58769 w 1005595"/>
                <a:gd name="connsiteY19" fmla="*/ 126578 h 253156"/>
                <a:gd name="connsiteX20" fmla="*/ 126578 w 1005595"/>
                <a:gd name="connsiteY20" fmla="*/ 194388 h 253156"/>
                <a:gd name="connsiteX21" fmla="*/ 174297 w 1005595"/>
                <a:gd name="connsiteY21" fmla="*/ 174799 h 253156"/>
                <a:gd name="connsiteX22" fmla="*/ 193886 w 1005595"/>
                <a:gd name="connsiteY22" fmla="*/ 127081 h 253156"/>
                <a:gd name="connsiteX23" fmla="*/ 223521 w 1005595"/>
                <a:gd name="connsiteY23" fmla="*/ 127081 h 253156"/>
                <a:gd name="connsiteX24" fmla="*/ 193886 w 1005595"/>
                <a:gd name="connsiteY24" fmla="*/ 127081 h 253156"/>
                <a:gd name="connsiteX25" fmla="*/ 126578 w 1005595"/>
                <a:gd name="connsiteY25" fmla="*/ 58768 h 253156"/>
                <a:gd name="connsiteX26" fmla="*/ 879017 w 1005595"/>
                <a:gd name="connsiteY26" fmla="*/ 253157 h 253156"/>
                <a:gd name="connsiteX27" fmla="*/ 789608 w 1005595"/>
                <a:gd name="connsiteY27" fmla="*/ 215987 h 253156"/>
                <a:gd name="connsiteX28" fmla="*/ 752439 w 1005595"/>
                <a:gd name="connsiteY28" fmla="*/ 126578 h 253156"/>
                <a:gd name="connsiteX29" fmla="*/ 789608 w 1005595"/>
                <a:gd name="connsiteY29" fmla="*/ 37170 h 253156"/>
                <a:gd name="connsiteX30" fmla="*/ 879017 w 1005595"/>
                <a:gd name="connsiteY30" fmla="*/ 0 h 253156"/>
                <a:gd name="connsiteX31" fmla="*/ 968425 w 1005595"/>
                <a:gd name="connsiteY31" fmla="*/ 37170 h 253156"/>
                <a:gd name="connsiteX32" fmla="*/ 1005595 w 1005595"/>
                <a:gd name="connsiteY32" fmla="*/ 126578 h 253156"/>
                <a:gd name="connsiteX33" fmla="*/ 968425 w 1005595"/>
                <a:gd name="connsiteY33" fmla="*/ 215987 h 253156"/>
                <a:gd name="connsiteX34" fmla="*/ 879017 w 1005595"/>
                <a:gd name="connsiteY34" fmla="*/ 253157 h 253156"/>
                <a:gd name="connsiteX35" fmla="*/ 879017 w 1005595"/>
                <a:gd name="connsiteY35" fmla="*/ 58768 h 253156"/>
                <a:gd name="connsiteX36" fmla="*/ 831299 w 1005595"/>
                <a:gd name="connsiteY36" fmla="*/ 78358 h 253156"/>
                <a:gd name="connsiteX37" fmla="*/ 811709 w 1005595"/>
                <a:gd name="connsiteY37" fmla="*/ 126076 h 253156"/>
                <a:gd name="connsiteX38" fmla="*/ 831299 w 1005595"/>
                <a:gd name="connsiteY38" fmla="*/ 173794 h 253156"/>
                <a:gd name="connsiteX39" fmla="*/ 879017 w 1005595"/>
                <a:gd name="connsiteY39" fmla="*/ 193384 h 253156"/>
                <a:gd name="connsiteX40" fmla="*/ 926735 w 1005595"/>
                <a:gd name="connsiteY40" fmla="*/ 173794 h 253156"/>
                <a:gd name="connsiteX41" fmla="*/ 946324 w 1005595"/>
                <a:gd name="connsiteY41" fmla="*/ 126076 h 253156"/>
                <a:gd name="connsiteX42" fmla="*/ 926735 w 1005595"/>
                <a:gd name="connsiteY42" fmla="*/ 78358 h 253156"/>
                <a:gd name="connsiteX43" fmla="*/ 879017 w 1005595"/>
                <a:gd name="connsiteY43" fmla="*/ 58768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8"/>
                    <a:pt x="376219" y="126578"/>
                  </a:cubicBezTo>
                  <a:cubicBezTo>
                    <a:pt x="376219" y="92925"/>
                    <a:pt x="389279" y="60778"/>
                    <a:pt x="413389" y="37170"/>
                  </a:cubicBezTo>
                  <a:cubicBezTo>
                    <a:pt x="437499" y="13060"/>
                    <a:pt x="469144" y="0"/>
                    <a:pt x="502798" y="0"/>
                  </a:cubicBezTo>
                  <a:cubicBezTo>
                    <a:pt x="572617" y="0"/>
                    <a:pt x="629376" y="56759"/>
                    <a:pt x="629376" y="126578"/>
                  </a:cubicBezTo>
                  <a:cubicBezTo>
                    <a:pt x="629376" y="196398"/>
                    <a:pt x="572617" y="253157"/>
                    <a:pt x="502798" y="253157"/>
                  </a:cubicBezTo>
                  <a:close/>
                  <a:moveTo>
                    <a:pt x="502798" y="58768"/>
                  </a:moveTo>
                  <a:cubicBezTo>
                    <a:pt x="484715" y="58768"/>
                    <a:pt x="467637" y="65801"/>
                    <a:pt x="455080" y="78358"/>
                  </a:cubicBezTo>
                  <a:cubicBezTo>
                    <a:pt x="442522" y="90915"/>
                    <a:pt x="435490" y="107993"/>
                    <a:pt x="435490" y="126076"/>
                  </a:cubicBezTo>
                  <a:cubicBezTo>
                    <a:pt x="435490" y="163246"/>
                    <a:pt x="465628" y="193886"/>
                    <a:pt x="503300" y="193886"/>
                  </a:cubicBezTo>
                  <a:cubicBezTo>
                    <a:pt x="540470" y="193886"/>
                    <a:pt x="571110" y="163748"/>
                    <a:pt x="571110" y="126076"/>
                  </a:cubicBezTo>
                  <a:cubicBezTo>
                    <a:pt x="570608" y="89409"/>
                    <a:pt x="539967" y="58768"/>
                    <a:pt x="502798" y="58768"/>
                  </a:cubicBezTo>
                  <a:close/>
                  <a:moveTo>
                    <a:pt x="126578" y="253157"/>
                  </a:moveTo>
                  <a:cubicBezTo>
                    <a:pt x="56759" y="253157"/>
                    <a:pt x="0" y="196398"/>
                    <a:pt x="0" y="126578"/>
                  </a:cubicBezTo>
                  <a:cubicBezTo>
                    <a:pt x="0" y="56759"/>
                    <a:pt x="56759" y="0"/>
                    <a:pt x="126578" y="0"/>
                  </a:cubicBezTo>
                  <a:cubicBezTo>
                    <a:pt x="196398" y="0"/>
                    <a:pt x="253157" y="56759"/>
                    <a:pt x="253157" y="126578"/>
                  </a:cubicBezTo>
                  <a:cubicBezTo>
                    <a:pt x="253157" y="160232"/>
                    <a:pt x="240097" y="192379"/>
                    <a:pt x="215987" y="215987"/>
                  </a:cubicBezTo>
                  <a:cubicBezTo>
                    <a:pt x="191877" y="240097"/>
                    <a:pt x="160232" y="253157"/>
                    <a:pt x="126578" y="253157"/>
                  </a:cubicBezTo>
                  <a:close/>
                  <a:moveTo>
                    <a:pt x="126578" y="58768"/>
                  </a:moveTo>
                  <a:cubicBezTo>
                    <a:pt x="89409" y="58768"/>
                    <a:pt x="58769" y="88906"/>
                    <a:pt x="58769" y="126578"/>
                  </a:cubicBezTo>
                  <a:cubicBezTo>
                    <a:pt x="58769" y="163748"/>
                    <a:pt x="88906" y="194388"/>
                    <a:pt x="126578" y="194388"/>
                  </a:cubicBezTo>
                  <a:cubicBezTo>
                    <a:pt x="144661" y="194388"/>
                    <a:pt x="161739" y="187356"/>
                    <a:pt x="174297" y="174799"/>
                  </a:cubicBezTo>
                  <a:cubicBezTo>
                    <a:pt x="186854" y="162241"/>
                    <a:pt x="193886" y="145163"/>
                    <a:pt x="193886" y="127081"/>
                  </a:cubicBezTo>
                  <a:lnTo>
                    <a:pt x="223521" y="127081"/>
                  </a:lnTo>
                  <a:lnTo>
                    <a:pt x="193886" y="127081"/>
                  </a:lnTo>
                  <a:cubicBezTo>
                    <a:pt x="193886" y="89409"/>
                    <a:pt x="163748" y="58768"/>
                    <a:pt x="126578" y="58768"/>
                  </a:cubicBezTo>
                  <a:close/>
                  <a:moveTo>
                    <a:pt x="879017" y="253157"/>
                  </a:moveTo>
                  <a:cubicBezTo>
                    <a:pt x="845363" y="253157"/>
                    <a:pt x="813216" y="240097"/>
                    <a:pt x="789608" y="215987"/>
                  </a:cubicBezTo>
                  <a:cubicBezTo>
                    <a:pt x="765498" y="191877"/>
                    <a:pt x="752439" y="160232"/>
                    <a:pt x="752439" y="126578"/>
                  </a:cubicBezTo>
                  <a:cubicBezTo>
                    <a:pt x="752439" y="92925"/>
                    <a:pt x="765498" y="60778"/>
                    <a:pt x="789608" y="37170"/>
                  </a:cubicBezTo>
                  <a:cubicBezTo>
                    <a:pt x="813718" y="13060"/>
                    <a:pt x="845363"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2671" y="253157"/>
                    <a:pt x="879017" y="253157"/>
                  </a:cubicBezTo>
                  <a:close/>
                  <a:moveTo>
                    <a:pt x="879017" y="58768"/>
                  </a:moveTo>
                  <a:cubicBezTo>
                    <a:pt x="860934" y="58768"/>
                    <a:pt x="843856" y="65801"/>
                    <a:pt x="831299" y="78358"/>
                  </a:cubicBezTo>
                  <a:cubicBezTo>
                    <a:pt x="818741" y="90915"/>
                    <a:pt x="811709" y="107993"/>
                    <a:pt x="811709" y="126076"/>
                  </a:cubicBezTo>
                  <a:cubicBezTo>
                    <a:pt x="811709" y="144159"/>
                    <a:pt x="818741" y="161237"/>
                    <a:pt x="831299" y="173794"/>
                  </a:cubicBezTo>
                  <a:cubicBezTo>
                    <a:pt x="843856" y="186352"/>
                    <a:pt x="860934" y="193384"/>
                    <a:pt x="879017" y="193384"/>
                  </a:cubicBezTo>
                  <a:cubicBezTo>
                    <a:pt x="897099" y="193384"/>
                    <a:pt x="914178" y="186352"/>
                    <a:pt x="926735" y="173794"/>
                  </a:cubicBezTo>
                  <a:cubicBezTo>
                    <a:pt x="939292" y="161237"/>
                    <a:pt x="946324" y="144159"/>
                    <a:pt x="946324" y="126076"/>
                  </a:cubicBezTo>
                  <a:cubicBezTo>
                    <a:pt x="946324" y="107993"/>
                    <a:pt x="939292" y="90915"/>
                    <a:pt x="926735" y="78358"/>
                  </a:cubicBezTo>
                  <a:cubicBezTo>
                    <a:pt x="914178" y="65801"/>
                    <a:pt x="897099" y="58768"/>
                    <a:pt x="879017" y="58768"/>
                  </a:cubicBezTo>
                  <a:close/>
                </a:path>
              </a:pathLst>
            </a:custGeom>
            <a:solidFill>
              <a:srgbClr val="4C4372"/>
            </a:solidFill>
            <a:ln w="2511" cap="flat">
              <a:noFill/>
              <a:prstDash val="solid"/>
              <a:miter/>
            </a:ln>
          </p:spPr>
          <p:txBody>
            <a:bodyPr rtlCol="0" anchor="ctr"/>
            <a:lstStyle/>
            <a:p>
              <a:endParaRPr lang="zh-CN" altLang="en-US"/>
            </a:p>
          </p:txBody>
        </p:sp>
        <p:sp>
          <p:nvSpPr>
            <p:cNvPr id="45" name="任意多边形: 形状 44"/>
            <p:cNvSpPr/>
            <p:nvPr/>
          </p:nvSpPr>
          <p:spPr>
            <a:xfrm>
              <a:off x="8647024" y="2149097"/>
              <a:ext cx="946826" cy="193885"/>
            </a:xfrm>
            <a:custGeom>
              <a:avLst/>
              <a:gdLst>
                <a:gd name="connsiteX0" fmla="*/ 570105 w 946826"/>
                <a:gd name="connsiteY0" fmla="*/ 96943 h 193885"/>
                <a:gd name="connsiteX1" fmla="*/ 473162 w 946826"/>
                <a:gd name="connsiteY1" fmla="*/ 193886 h 193885"/>
                <a:gd name="connsiteX2" fmla="*/ 376219 w 946826"/>
                <a:gd name="connsiteY2" fmla="*/ 96943 h 193885"/>
                <a:gd name="connsiteX3" fmla="*/ 473162 w 946826"/>
                <a:gd name="connsiteY3" fmla="*/ 0 h 193885"/>
                <a:gd name="connsiteX4" fmla="*/ 570105 w 946826"/>
                <a:gd name="connsiteY4" fmla="*/ 96943 h 193885"/>
                <a:gd name="connsiteX5" fmla="*/ 193886 w 946826"/>
                <a:gd name="connsiteY5" fmla="*/ 96943 h 193885"/>
                <a:gd name="connsiteX6" fmla="*/ 96943 w 946826"/>
                <a:gd name="connsiteY6" fmla="*/ 193886 h 193885"/>
                <a:gd name="connsiteX7" fmla="*/ 0 w 946826"/>
                <a:gd name="connsiteY7" fmla="*/ 96943 h 193885"/>
                <a:gd name="connsiteX8" fmla="*/ 96943 w 946826"/>
                <a:gd name="connsiteY8" fmla="*/ 0 h 193885"/>
                <a:gd name="connsiteX9" fmla="*/ 193886 w 946826"/>
                <a:gd name="connsiteY9" fmla="*/ 96943 h 193885"/>
                <a:gd name="connsiteX10" fmla="*/ 946827 w 946826"/>
                <a:gd name="connsiteY10" fmla="*/ 96943 h 193885"/>
                <a:gd name="connsiteX11" fmla="*/ 849884 w 946826"/>
                <a:gd name="connsiteY11" fmla="*/ 193886 h 193885"/>
                <a:gd name="connsiteX12" fmla="*/ 752941 w 946826"/>
                <a:gd name="connsiteY12" fmla="*/ 96943 h 193885"/>
                <a:gd name="connsiteX13" fmla="*/ 849884 w 946826"/>
                <a:gd name="connsiteY13" fmla="*/ 0 h 193885"/>
                <a:gd name="connsiteX14" fmla="*/ 946827 w 946826"/>
                <a:gd name="connsiteY14" fmla="*/ 96943 h 193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826" h="193885">
                  <a:moveTo>
                    <a:pt x="570105" y="96943"/>
                  </a:moveTo>
                  <a:cubicBezTo>
                    <a:pt x="570105" y="150689"/>
                    <a:pt x="526406" y="193886"/>
                    <a:pt x="473162" y="193886"/>
                  </a:cubicBezTo>
                  <a:cubicBezTo>
                    <a:pt x="419417" y="193886"/>
                    <a:pt x="376219" y="150186"/>
                    <a:pt x="376219" y="96943"/>
                  </a:cubicBezTo>
                  <a:cubicBezTo>
                    <a:pt x="376219" y="43197"/>
                    <a:pt x="419919" y="0"/>
                    <a:pt x="473162" y="0"/>
                  </a:cubicBezTo>
                  <a:cubicBezTo>
                    <a:pt x="526908" y="0"/>
                    <a:pt x="570105" y="43197"/>
                    <a:pt x="570105" y="96943"/>
                  </a:cubicBezTo>
                  <a:close/>
                  <a:moveTo>
                    <a:pt x="193886" y="96943"/>
                  </a:moveTo>
                  <a:cubicBezTo>
                    <a:pt x="193886" y="150689"/>
                    <a:pt x="150186" y="193886"/>
                    <a:pt x="96943" y="193886"/>
                  </a:cubicBezTo>
                  <a:cubicBezTo>
                    <a:pt x="43197" y="193886"/>
                    <a:pt x="0" y="150186"/>
                    <a:pt x="0" y="96943"/>
                  </a:cubicBezTo>
                  <a:cubicBezTo>
                    <a:pt x="0" y="43197"/>
                    <a:pt x="43700" y="0"/>
                    <a:pt x="96943" y="0"/>
                  </a:cubicBezTo>
                  <a:cubicBezTo>
                    <a:pt x="150689" y="0"/>
                    <a:pt x="193886" y="43197"/>
                    <a:pt x="193886" y="96943"/>
                  </a:cubicBezTo>
                  <a:close/>
                  <a:moveTo>
                    <a:pt x="946827" y="96943"/>
                  </a:moveTo>
                  <a:cubicBezTo>
                    <a:pt x="946827" y="150689"/>
                    <a:pt x="903127" y="193886"/>
                    <a:pt x="849884" y="193886"/>
                  </a:cubicBezTo>
                  <a:cubicBezTo>
                    <a:pt x="796138" y="193886"/>
                    <a:pt x="752941" y="150186"/>
                    <a:pt x="752941" y="96943"/>
                  </a:cubicBezTo>
                  <a:cubicBezTo>
                    <a:pt x="752941" y="43197"/>
                    <a:pt x="796640" y="0"/>
                    <a:pt x="849884" y="0"/>
                  </a:cubicBezTo>
                  <a:cubicBezTo>
                    <a:pt x="903127" y="0"/>
                    <a:pt x="946827" y="43197"/>
                    <a:pt x="946827" y="96943"/>
                  </a:cubicBezTo>
                  <a:close/>
                </a:path>
              </a:pathLst>
            </a:custGeom>
            <a:solidFill>
              <a:srgbClr val="7BABF1"/>
            </a:solidFill>
            <a:ln w="2511" cap="flat">
              <a:noFill/>
              <a:prstDash val="solid"/>
              <a:miter/>
            </a:ln>
          </p:spPr>
          <p:txBody>
            <a:bodyPr rtlCol="0" anchor="ctr"/>
            <a:lstStyle/>
            <a:p>
              <a:endParaRPr lang="zh-CN" altLang="en-US"/>
            </a:p>
          </p:txBody>
        </p:sp>
        <p:sp>
          <p:nvSpPr>
            <p:cNvPr id="46" name="任意多边形: 形状 45"/>
            <p:cNvSpPr/>
            <p:nvPr/>
          </p:nvSpPr>
          <p:spPr>
            <a:xfrm>
              <a:off x="8617389" y="2119462"/>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592206 w 1005595"/>
                <a:gd name="connsiteY4" fmla="*/ 37170 h 253156"/>
                <a:gd name="connsiteX5" fmla="*/ 629376 w 1005595"/>
                <a:gd name="connsiteY5" fmla="*/ 126578 h 253156"/>
                <a:gd name="connsiteX6" fmla="*/ 592206 w 1005595"/>
                <a:gd name="connsiteY6" fmla="*/ 215987 h 253156"/>
                <a:gd name="connsiteX7" fmla="*/ 502798 w 1005595"/>
                <a:gd name="connsiteY7" fmla="*/ 253157 h 253156"/>
                <a:gd name="connsiteX8" fmla="*/ 502798 w 1005595"/>
                <a:gd name="connsiteY8" fmla="*/ 58769 h 253156"/>
                <a:gd name="connsiteX9" fmla="*/ 455080 w 1005595"/>
                <a:gd name="connsiteY9" fmla="*/ 78358 h 253156"/>
                <a:gd name="connsiteX10" fmla="*/ 435490 w 1005595"/>
                <a:gd name="connsiteY10" fmla="*/ 126076 h 253156"/>
                <a:gd name="connsiteX11" fmla="*/ 503300 w 1005595"/>
                <a:gd name="connsiteY11" fmla="*/ 193886 h 253156"/>
                <a:gd name="connsiteX12" fmla="*/ 551018 w 1005595"/>
                <a:gd name="connsiteY12" fmla="*/ 174296 h 253156"/>
                <a:gd name="connsiteX13" fmla="*/ 570608 w 1005595"/>
                <a:gd name="connsiteY13" fmla="*/ 126578 h 253156"/>
                <a:gd name="connsiteX14" fmla="*/ 551018 w 1005595"/>
                <a:gd name="connsiteY14" fmla="*/ 78860 h 253156"/>
                <a:gd name="connsiteX15" fmla="*/ 502798 w 1005595"/>
                <a:gd name="connsiteY15" fmla="*/ 58769 h 253156"/>
                <a:gd name="connsiteX16" fmla="*/ 126578 w 1005595"/>
                <a:gd name="connsiteY16" fmla="*/ 253157 h 253156"/>
                <a:gd name="connsiteX17" fmla="*/ 37170 w 1005595"/>
                <a:gd name="connsiteY17" fmla="*/ 215987 h 253156"/>
                <a:gd name="connsiteX18" fmla="*/ 0 w 1005595"/>
                <a:gd name="connsiteY18" fmla="*/ 126578 h 253156"/>
                <a:gd name="connsiteX19" fmla="*/ 37170 w 1005595"/>
                <a:gd name="connsiteY19" fmla="*/ 37170 h 253156"/>
                <a:gd name="connsiteX20" fmla="*/ 126578 w 1005595"/>
                <a:gd name="connsiteY20" fmla="*/ 0 h 253156"/>
                <a:gd name="connsiteX21" fmla="*/ 253157 w 1005595"/>
                <a:gd name="connsiteY21" fmla="*/ 126578 h 253156"/>
                <a:gd name="connsiteX22" fmla="*/ 126578 w 1005595"/>
                <a:gd name="connsiteY22" fmla="*/ 253157 h 253156"/>
                <a:gd name="connsiteX23" fmla="*/ 126578 w 1005595"/>
                <a:gd name="connsiteY23" fmla="*/ 58769 h 253156"/>
                <a:gd name="connsiteX24" fmla="*/ 78860 w 1005595"/>
                <a:gd name="connsiteY24" fmla="*/ 78358 h 253156"/>
                <a:gd name="connsiteX25" fmla="*/ 59271 w 1005595"/>
                <a:gd name="connsiteY25" fmla="*/ 126076 h 253156"/>
                <a:gd name="connsiteX26" fmla="*/ 78860 w 1005595"/>
                <a:gd name="connsiteY26" fmla="*/ 173794 h 253156"/>
                <a:gd name="connsiteX27" fmla="*/ 126578 w 1005595"/>
                <a:gd name="connsiteY27" fmla="*/ 193384 h 253156"/>
                <a:gd name="connsiteX28" fmla="*/ 194388 w 1005595"/>
                <a:gd name="connsiteY28" fmla="*/ 125574 h 253156"/>
                <a:gd name="connsiteX29" fmla="*/ 126578 w 1005595"/>
                <a:gd name="connsiteY29" fmla="*/ 58769 h 253156"/>
                <a:gd name="connsiteX30" fmla="*/ 879017 w 1005595"/>
                <a:gd name="connsiteY30" fmla="*/ 253157 h 253156"/>
                <a:gd name="connsiteX31" fmla="*/ 752439 w 1005595"/>
                <a:gd name="connsiteY31" fmla="*/ 126578 h 253156"/>
                <a:gd name="connsiteX32" fmla="*/ 879017 w 1005595"/>
                <a:gd name="connsiteY32" fmla="*/ 0 h 253156"/>
                <a:gd name="connsiteX33" fmla="*/ 968425 w 1005595"/>
                <a:gd name="connsiteY33" fmla="*/ 37170 h 253156"/>
                <a:gd name="connsiteX34" fmla="*/ 1005595 w 1005595"/>
                <a:gd name="connsiteY34" fmla="*/ 126578 h 253156"/>
                <a:gd name="connsiteX35" fmla="*/ 968425 w 1005595"/>
                <a:gd name="connsiteY35" fmla="*/ 215987 h 253156"/>
                <a:gd name="connsiteX36" fmla="*/ 879017 w 1005595"/>
                <a:gd name="connsiteY36" fmla="*/ 253157 h 253156"/>
                <a:gd name="connsiteX37" fmla="*/ 879017 w 1005595"/>
                <a:gd name="connsiteY37" fmla="*/ 58769 h 253156"/>
                <a:gd name="connsiteX38" fmla="*/ 811207 w 1005595"/>
                <a:gd name="connsiteY38" fmla="*/ 126578 h 253156"/>
                <a:gd name="connsiteX39" fmla="*/ 879017 w 1005595"/>
                <a:gd name="connsiteY39" fmla="*/ 194388 h 253156"/>
                <a:gd name="connsiteX40" fmla="*/ 926735 w 1005595"/>
                <a:gd name="connsiteY40" fmla="*/ 174799 h 253156"/>
                <a:gd name="connsiteX41" fmla="*/ 946324 w 1005595"/>
                <a:gd name="connsiteY41" fmla="*/ 127081 h 253156"/>
                <a:gd name="connsiteX42" fmla="*/ 926735 w 1005595"/>
                <a:gd name="connsiteY42" fmla="*/ 79363 h 253156"/>
                <a:gd name="connsiteX43" fmla="*/ 879017 w 1005595"/>
                <a:gd name="connsiteY43" fmla="*/ 58769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7"/>
                    <a:pt x="376219" y="126578"/>
                  </a:cubicBezTo>
                  <a:cubicBezTo>
                    <a:pt x="376219" y="92925"/>
                    <a:pt x="389279" y="60778"/>
                    <a:pt x="413389" y="37170"/>
                  </a:cubicBezTo>
                  <a:cubicBezTo>
                    <a:pt x="437499" y="13060"/>
                    <a:pt x="469144" y="0"/>
                    <a:pt x="502798" y="0"/>
                  </a:cubicBezTo>
                  <a:cubicBezTo>
                    <a:pt x="536452" y="0"/>
                    <a:pt x="568598" y="13060"/>
                    <a:pt x="592206" y="37170"/>
                  </a:cubicBezTo>
                  <a:cubicBezTo>
                    <a:pt x="616316" y="61280"/>
                    <a:pt x="629376" y="92925"/>
                    <a:pt x="629376" y="126578"/>
                  </a:cubicBezTo>
                  <a:cubicBezTo>
                    <a:pt x="629376" y="160232"/>
                    <a:pt x="616316" y="192379"/>
                    <a:pt x="592206" y="215987"/>
                  </a:cubicBezTo>
                  <a:cubicBezTo>
                    <a:pt x="568598" y="240097"/>
                    <a:pt x="536452" y="253157"/>
                    <a:pt x="502798" y="253157"/>
                  </a:cubicBezTo>
                  <a:close/>
                  <a:moveTo>
                    <a:pt x="502798" y="58769"/>
                  </a:moveTo>
                  <a:cubicBezTo>
                    <a:pt x="484715" y="58769"/>
                    <a:pt x="467637" y="65801"/>
                    <a:pt x="455080" y="78358"/>
                  </a:cubicBezTo>
                  <a:cubicBezTo>
                    <a:pt x="442522" y="90915"/>
                    <a:pt x="435490" y="107993"/>
                    <a:pt x="435490" y="126076"/>
                  </a:cubicBezTo>
                  <a:cubicBezTo>
                    <a:pt x="435490" y="163246"/>
                    <a:pt x="465628" y="193886"/>
                    <a:pt x="503300" y="193886"/>
                  </a:cubicBezTo>
                  <a:cubicBezTo>
                    <a:pt x="521383" y="193886"/>
                    <a:pt x="538461" y="186854"/>
                    <a:pt x="551018" y="174296"/>
                  </a:cubicBezTo>
                  <a:cubicBezTo>
                    <a:pt x="563575" y="161739"/>
                    <a:pt x="570608" y="144661"/>
                    <a:pt x="570608" y="126578"/>
                  </a:cubicBezTo>
                  <a:cubicBezTo>
                    <a:pt x="570608" y="108496"/>
                    <a:pt x="563575" y="91418"/>
                    <a:pt x="551018" y="78860"/>
                  </a:cubicBezTo>
                  <a:cubicBezTo>
                    <a:pt x="537958" y="65801"/>
                    <a:pt x="520880" y="58769"/>
                    <a:pt x="502798" y="58769"/>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0778" y="13060"/>
                    <a:pt x="92925" y="0"/>
                    <a:pt x="126578" y="0"/>
                  </a:cubicBezTo>
                  <a:cubicBezTo>
                    <a:pt x="196398" y="0"/>
                    <a:pt x="253157" y="56759"/>
                    <a:pt x="253157" y="126578"/>
                  </a:cubicBezTo>
                  <a:cubicBezTo>
                    <a:pt x="253157" y="196397"/>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879017" y="253157"/>
                  </a:moveTo>
                  <a:cubicBezTo>
                    <a:pt x="809198" y="253157"/>
                    <a:pt x="752439" y="196397"/>
                    <a:pt x="752439" y="126578"/>
                  </a:cubicBezTo>
                  <a:cubicBezTo>
                    <a:pt x="752439" y="56759"/>
                    <a:pt x="809198"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3173" y="253157"/>
                    <a:pt x="879017" y="253157"/>
                  </a:cubicBezTo>
                  <a:close/>
                  <a:moveTo>
                    <a:pt x="879017" y="58769"/>
                  </a:moveTo>
                  <a:cubicBezTo>
                    <a:pt x="841847" y="58769"/>
                    <a:pt x="811207" y="88906"/>
                    <a:pt x="811207" y="126578"/>
                  </a:cubicBezTo>
                  <a:cubicBezTo>
                    <a:pt x="811207" y="163748"/>
                    <a:pt x="841345" y="194388"/>
                    <a:pt x="879017" y="194388"/>
                  </a:cubicBezTo>
                  <a:cubicBezTo>
                    <a:pt x="897099" y="194388"/>
                    <a:pt x="914178" y="187356"/>
                    <a:pt x="926735" y="174799"/>
                  </a:cubicBezTo>
                  <a:cubicBezTo>
                    <a:pt x="939292" y="162241"/>
                    <a:pt x="946324" y="145163"/>
                    <a:pt x="946324" y="127081"/>
                  </a:cubicBezTo>
                  <a:cubicBezTo>
                    <a:pt x="946324" y="108998"/>
                    <a:pt x="939292" y="91920"/>
                    <a:pt x="926735" y="79363"/>
                  </a:cubicBezTo>
                  <a:cubicBezTo>
                    <a:pt x="914178" y="65801"/>
                    <a:pt x="897099" y="58769"/>
                    <a:pt x="879017" y="58769"/>
                  </a:cubicBezTo>
                  <a:close/>
                </a:path>
              </a:pathLst>
            </a:custGeom>
            <a:solidFill>
              <a:srgbClr val="4C4372"/>
            </a:solidFill>
            <a:ln w="2511" cap="flat">
              <a:noFill/>
              <a:prstDash val="solid"/>
              <a:miter/>
            </a:ln>
          </p:spPr>
          <p:txBody>
            <a:bodyPr rtlCol="0" anchor="ctr"/>
            <a:lstStyle/>
            <a:p>
              <a:endParaRPr lang="zh-CN" altLang="en-US"/>
            </a:p>
          </p:txBody>
        </p:sp>
        <p:sp>
          <p:nvSpPr>
            <p:cNvPr id="47" name="任意多边形: 形状 46"/>
            <p:cNvSpPr/>
            <p:nvPr/>
          </p:nvSpPr>
          <p:spPr>
            <a:xfrm>
              <a:off x="10182541" y="2932175"/>
              <a:ext cx="193886" cy="946826"/>
            </a:xfrm>
            <a:custGeom>
              <a:avLst/>
              <a:gdLst>
                <a:gd name="connsiteX0" fmla="*/ 96943 w 193886"/>
                <a:gd name="connsiteY0" fmla="*/ 570105 h 946826"/>
                <a:gd name="connsiteX1" fmla="*/ 0 w 193886"/>
                <a:gd name="connsiteY1" fmla="*/ 473162 h 946826"/>
                <a:gd name="connsiteX2" fmla="*/ 96943 w 193886"/>
                <a:gd name="connsiteY2" fmla="*/ 376219 h 946826"/>
                <a:gd name="connsiteX3" fmla="*/ 193886 w 193886"/>
                <a:gd name="connsiteY3" fmla="*/ 473162 h 946826"/>
                <a:gd name="connsiteX4" fmla="*/ 96943 w 193886"/>
                <a:gd name="connsiteY4" fmla="*/ 570105 h 946826"/>
                <a:gd name="connsiteX5" fmla="*/ 96943 w 193886"/>
                <a:gd name="connsiteY5" fmla="*/ 193886 h 946826"/>
                <a:gd name="connsiteX6" fmla="*/ 0 w 193886"/>
                <a:gd name="connsiteY6" fmla="*/ 96943 h 946826"/>
                <a:gd name="connsiteX7" fmla="*/ 96943 w 193886"/>
                <a:gd name="connsiteY7" fmla="*/ 0 h 946826"/>
                <a:gd name="connsiteX8" fmla="*/ 193886 w 193886"/>
                <a:gd name="connsiteY8" fmla="*/ 96943 h 946826"/>
                <a:gd name="connsiteX9" fmla="*/ 96943 w 193886"/>
                <a:gd name="connsiteY9" fmla="*/ 193886 h 946826"/>
                <a:gd name="connsiteX10" fmla="*/ 96943 w 193886"/>
                <a:gd name="connsiteY10" fmla="*/ 946827 h 946826"/>
                <a:gd name="connsiteX11" fmla="*/ 0 w 193886"/>
                <a:gd name="connsiteY11" fmla="*/ 849884 h 946826"/>
                <a:gd name="connsiteX12" fmla="*/ 96943 w 193886"/>
                <a:gd name="connsiteY12" fmla="*/ 752941 h 946826"/>
                <a:gd name="connsiteX13" fmla="*/ 193886 w 193886"/>
                <a:gd name="connsiteY13" fmla="*/ 849884 h 946826"/>
                <a:gd name="connsiteX14" fmla="*/ 96943 w 193886"/>
                <a:gd name="connsiteY14" fmla="*/ 946827 h 94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6" h="946826">
                  <a:moveTo>
                    <a:pt x="96943" y="570105"/>
                  </a:moveTo>
                  <a:cubicBezTo>
                    <a:pt x="43197" y="570105"/>
                    <a:pt x="0" y="526406"/>
                    <a:pt x="0" y="473162"/>
                  </a:cubicBezTo>
                  <a:cubicBezTo>
                    <a:pt x="0" y="419417"/>
                    <a:pt x="43700" y="376219"/>
                    <a:pt x="96943" y="376219"/>
                  </a:cubicBezTo>
                  <a:cubicBezTo>
                    <a:pt x="150689" y="376219"/>
                    <a:pt x="193886" y="419919"/>
                    <a:pt x="193886" y="473162"/>
                  </a:cubicBezTo>
                  <a:cubicBezTo>
                    <a:pt x="193886" y="526908"/>
                    <a:pt x="150689" y="570105"/>
                    <a:pt x="96943" y="570105"/>
                  </a:cubicBezTo>
                  <a:close/>
                  <a:moveTo>
                    <a:pt x="96943" y="193886"/>
                  </a:moveTo>
                  <a:cubicBezTo>
                    <a:pt x="43197" y="193886"/>
                    <a:pt x="0" y="150186"/>
                    <a:pt x="0" y="96943"/>
                  </a:cubicBezTo>
                  <a:cubicBezTo>
                    <a:pt x="0" y="43197"/>
                    <a:pt x="43700" y="0"/>
                    <a:pt x="96943" y="0"/>
                  </a:cubicBezTo>
                  <a:cubicBezTo>
                    <a:pt x="150689" y="0"/>
                    <a:pt x="193886" y="43700"/>
                    <a:pt x="193886" y="96943"/>
                  </a:cubicBezTo>
                  <a:cubicBezTo>
                    <a:pt x="193886" y="150689"/>
                    <a:pt x="150689" y="193886"/>
                    <a:pt x="96943" y="193886"/>
                  </a:cubicBezTo>
                  <a:close/>
                  <a:moveTo>
                    <a:pt x="96943" y="946827"/>
                  </a:moveTo>
                  <a:cubicBezTo>
                    <a:pt x="43197" y="946827"/>
                    <a:pt x="0" y="903127"/>
                    <a:pt x="0" y="849884"/>
                  </a:cubicBezTo>
                  <a:cubicBezTo>
                    <a:pt x="0" y="796138"/>
                    <a:pt x="43700" y="752941"/>
                    <a:pt x="96943" y="752941"/>
                  </a:cubicBezTo>
                  <a:cubicBezTo>
                    <a:pt x="150689" y="752941"/>
                    <a:pt x="193886" y="796640"/>
                    <a:pt x="193886" y="849884"/>
                  </a:cubicBezTo>
                  <a:cubicBezTo>
                    <a:pt x="193886" y="903127"/>
                    <a:pt x="150689" y="946827"/>
                    <a:pt x="96943" y="946827"/>
                  </a:cubicBezTo>
                  <a:close/>
                </a:path>
              </a:pathLst>
            </a:custGeom>
            <a:solidFill>
              <a:srgbClr val="7BABF1"/>
            </a:solidFill>
            <a:ln w="2511" cap="flat">
              <a:noFill/>
              <a:prstDash val="solid"/>
              <a:miter/>
            </a:ln>
          </p:spPr>
          <p:txBody>
            <a:bodyPr rtlCol="0" anchor="ctr"/>
            <a:lstStyle/>
            <a:p>
              <a:endParaRPr lang="zh-CN" altLang="en-US"/>
            </a:p>
          </p:txBody>
        </p:sp>
        <p:sp>
          <p:nvSpPr>
            <p:cNvPr id="48" name="任意多边形: 形状 47"/>
            <p:cNvSpPr/>
            <p:nvPr/>
          </p:nvSpPr>
          <p:spPr>
            <a:xfrm>
              <a:off x="10152906"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15987 w 253156"/>
                <a:gd name="connsiteY5" fmla="*/ 413389 h 1005595"/>
                <a:gd name="connsiteX6" fmla="*/ 253157 w 253156"/>
                <a:gd name="connsiteY6" fmla="*/ 502798 h 1005595"/>
                <a:gd name="connsiteX7" fmla="*/ 215987 w 253156"/>
                <a:gd name="connsiteY7" fmla="*/ 592206 h 1005595"/>
                <a:gd name="connsiteX8" fmla="*/ 126578 w 253156"/>
                <a:gd name="connsiteY8" fmla="*/ 629376 h 1005595"/>
                <a:gd name="connsiteX9" fmla="*/ 126578 w 253156"/>
                <a:gd name="connsiteY9" fmla="*/ 434988 h 1005595"/>
                <a:gd name="connsiteX10" fmla="*/ 78860 w 253156"/>
                <a:gd name="connsiteY10" fmla="*/ 454577 h 1005595"/>
                <a:gd name="connsiteX11" fmla="*/ 59271 w 253156"/>
                <a:gd name="connsiteY11" fmla="*/ 502295 h 1005595"/>
                <a:gd name="connsiteX12" fmla="*/ 78860 w 253156"/>
                <a:gd name="connsiteY12" fmla="*/ 550013 h 1005595"/>
                <a:gd name="connsiteX13" fmla="*/ 126578 w 253156"/>
                <a:gd name="connsiteY13" fmla="*/ 569603 h 1005595"/>
                <a:gd name="connsiteX14" fmla="*/ 174296 w 253156"/>
                <a:gd name="connsiteY14" fmla="*/ 550013 h 1005595"/>
                <a:gd name="connsiteX15" fmla="*/ 193886 w 253156"/>
                <a:gd name="connsiteY15" fmla="*/ 502295 h 1005595"/>
                <a:gd name="connsiteX16" fmla="*/ 174296 w 253156"/>
                <a:gd name="connsiteY16" fmla="*/ 454577 h 1005595"/>
                <a:gd name="connsiteX17" fmla="*/ 126578 w 253156"/>
                <a:gd name="connsiteY17" fmla="*/ 434988 h 1005595"/>
                <a:gd name="connsiteX18" fmla="*/ 126578 w 253156"/>
                <a:gd name="connsiteY18" fmla="*/ 253157 h 1005595"/>
                <a:gd name="connsiteX19" fmla="*/ 37170 w 253156"/>
                <a:gd name="connsiteY19" fmla="*/ 215987 h 1005595"/>
                <a:gd name="connsiteX20" fmla="*/ 0 w 253156"/>
                <a:gd name="connsiteY20" fmla="*/ 126578 h 1005595"/>
                <a:gd name="connsiteX21" fmla="*/ 37170 w 253156"/>
                <a:gd name="connsiteY21" fmla="*/ 37170 h 1005595"/>
                <a:gd name="connsiteX22" fmla="*/ 126578 w 253156"/>
                <a:gd name="connsiteY22" fmla="*/ 0 h 1005595"/>
                <a:gd name="connsiteX23" fmla="*/ 253157 w 253156"/>
                <a:gd name="connsiteY23" fmla="*/ 126578 h 1005595"/>
                <a:gd name="connsiteX24" fmla="*/ 126578 w 253156"/>
                <a:gd name="connsiteY24" fmla="*/ 253157 h 1005595"/>
                <a:gd name="connsiteX25" fmla="*/ 126578 w 253156"/>
                <a:gd name="connsiteY25" fmla="*/ 58769 h 1005595"/>
                <a:gd name="connsiteX26" fmla="*/ 78860 w 253156"/>
                <a:gd name="connsiteY26" fmla="*/ 78358 h 1005595"/>
                <a:gd name="connsiteX27" fmla="*/ 59271 w 253156"/>
                <a:gd name="connsiteY27" fmla="*/ 126076 h 1005595"/>
                <a:gd name="connsiteX28" fmla="*/ 78860 w 253156"/>
                <a:gd name="connsiteY28" fmla="*/ 173794 h 1005595"/>
                <a:gd name="connsiteX29" fmla="*/ 126578 w 253156"/>
                <a:gd name="connsiteY29" fmla="*/ 193384 h 1005595"/>
                <a:gd name="connsiteX30" fmla="*/ 194388 w 253156"/>
                <a:gd name="connsiteY30" fmla="*/ 125574 h 1005595"/>
                <a:gd name="connsiteX31" fmla="*/ 126578 w 253156"/>
                <a:gd name="connsiteY31" fmla="*/ 58769 h 1005595"/>
                <a:gd name="connsiteX32" fmla="*/ 126578 w 253156"/>
                <a:gd name="connsiteY32" fmla="*/ 1005595 h 1005595"/>
                <a:gd name="connsiteX33" fmla="*/ 37170 w 253156"/>
                <a:gd name="connsiteY33" fmla="*/ 968425 h 1005595"/>
                <a:gd name="connsiteX34" fmla="*/ 0 w 253156"/>
                <a:gd name="connsiteY34" fmla="*/ 879017 h 1005595"/>
                <a:gd name="connsiteX35" fmla="*/ 126578 w 253156"/>
                <a:gd name="connsiteY35" fmla="*/ 752439 h 1005595"/>
                <a:gd name="connsiteX36" fmla="*/ 253157 w 253156"/>
                <a:gd name="connsiteY36" fmla="*/ 879017 h 1005595"/>
                <a:gd name="connsiteX37" fmla="*/ 215987 w 253156"/>
                <a:gd name="connsiteY37" fmla="*/ 968425 h 1005595"/>
                <a:gd name="connsiteX38" fmla="*/ 126578 w 253156"/>
                <a:gd name="connsiteY38" fmla="*/ 1005595 h 1005595"/>
                <a:gd name="connsiteX39" fmla="*/ 126578 w 253156"/>
                <a:gd name="connsiteY39" fmla="*/ 946827 h 1005595"/>
                <a:gd name="connsiteX40" fmla="*/ 174296 w 253156"/>
                <a:gd name="connsiteY40" fmla="*/ 927237 h 1005595"/>
                <a:gd name="connsiteX41" fmla="*/ 193886 w 253156"/>
                <a:gd name="connsiteY41" fmla="*/ 879519 h 1005595"/>
                <a:gd name="connsiteX42" fmla="*/ 126076 w 253156"/>
                <a:gd name="connsiteY42" fmla="*/ 811709 h 1005595"/>
                <a:gd name="connsiteX43" fmla="*/ 58266 w 253156"/>
                <a:gd name="connsiteY43" fmla="*/ 879519 h 1005595"/>
                <a:gd name="connsiteX44" fmla="*/ 77856 w 253156"/>
                <a:gd name="connsiteY44" fmla="*/ 927237 h 1005595"/>
                <a:gd name="connsiteX45" fmla="*/ 126578 w 253156"/>
                <a:gd name="connsiteY45" fmla="*/ 94682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3156" h="1005595">
                  <a:moveTo>
                    <a:pt x="126578" y="629376"/>
                  </a:moveTo>
                  <a:cubicBezTo>
                    <a:pt x="92925" y="629376"/>
                    <a:pt x="60778" y="616316"/>
                    <a:pt x="37170" y="592206"/>
                  </a:cubicBezTo>
                  <a:cubicBezTo>
                    <a:pt x="13562" y="568096"/>
                    <a:pt x="0" y="536452"/>
                    <a:pt x="0" y="502798"/>
                  </a:cubicBezTo>
                  <a:cubicBezTo>
                    <a:pt x="0" y="469144"/>
                    <a:pt x="13060" y="436997"/>
                    <a:pt x="37170" y="413389"/>
                  </a:cubicBezTo>
                  <a:cubicBezTo>
                    <a:pt x="61280" y="389279"/>
                    <a:pt x="92925" y="376219"/>
                    <a:pt x="126578" y="376219"/>
                  </a:cubicBezTo>
                  <a:cubicBezTo>
                    <a:pt x="160232" y="376219"/>
                    <a:pt x="192379" y="389279"/>
                    <a:pt x="215987" y="413389"/>
                  </a:cubicBezTo>
                  <a:cubicBezTo>
                    <a:pt x="240097" y="437499"/>
                    <a:pt x="253157" y="469144"/>
                    <a:pt x="253157" y="502798"/>
                  </a:cubicBezTo>
                  <a:cubicBezTo>
                    <a:pt x="253157" y="536452"/>
                    <a:pt x="240097" y="568598"/>
                    <a:pt x="215987" y="592206"/>
                  </a:cubicBezTo>
                  <a:cubicBezTo>
                    <a:pt x="192379" y="616316"/>
                    <a:pt x="160232"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44661" y="569603"/>
                    <a:pt x="161739" y="562571"/>
                    <a:pt x="174296" y="550013"/>
                  </a:cubicBezTo>
                  <a:cubicBezTo>
                    <a:pt x="186854" y="537456"/>
                    <a:pt x="193886" y="520378"/>
                    <a:pt x="193886" y="502295"/>
                  </a:cubicBezTo>
                  <a:cubicBezTo>
                    <a:pt x="193886" y="484213"/>
                    <a:pt x="186854" y="467135"/>
                    <a:pt x="174296" y="454577"/>
                  </a:cubicBezTo>
                  <a:cubicBezTo>
                    <a:pt x="161739" y="442020"/>
                    <a:pt x="144661" y="434988"/>
                    <a:pt x="126578" y="434988"/>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1280" y="13060"/>
                    <a:pt x="92925" y="0"/>
                    <a:pt x="126578" y="0"/>
                  </a:cubicBezTo>
                  <a:cubicBezTo>
                    <a:pt x="196398" y="0"/>
                    <a:pt x="253157" y="56759"/>
                    <a:pt x="253157" y="126578"/>
                  </a:cubicBezTo>
                  <a:cubicBezTo>
                    <a:pt x="253157" y="196398"/>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126578" y="1005595"/>
                  </a:moveTo>
                  <a:cubicBezTo>
                    <a:pt x="92925" y="1005595"/>
                    <a:pt x="60778" y="992536"/>
                    <a:pt x="37170" y="968425"/>
                  </a:cubicBezTo>
                  <a:cubicBezTo>
                    <a:pt x="13060" y="944315"/>
                    <a:pt x="0" y="912671"/>
                    <a:pt x="0" y="879017"/>
                  </a:cubicBezTo>
                  <a:cubicBezTo>
                    <a:pt x="0" y="809198"/>
                    <a:pt x="56759" y="752439"/>
                    <a:pt x="126578" y="752439"/>
                  </a:cubicBezTo>
                  <a:cubicBezTo>
                    <a:pt x="196398" y="752439"/>
                    <a:pt x="253157" y="809198"/>
                    <a:pt x="253157" y="879017"/>
                  </a:cubicBezTo>
                  <a:cubicBezTo>
                    <a:pt x="253157" y="912671"/>
                    <a:pt x="240097" y="944818"/>
                    <a:pt x="215987" y="968425"/>
                  </a:cubicBezTo>
                  <a:cubicBezTo>
                    <a:pt x="192379" y="992536"/>
                    <a:pt x="160232" y="1005595"/>
                    <a:pt x="126578" y="1005595"/>
                  </a:cubicBezTo>
                  <a:close/>
                  <a:moveTo>
                    <a:pt x="126578" y="946827"/>
                  </a:moveTo>
                  <a:cubicBezTo>
                    <a:pt x="144661" y="946827"/>
                    <a:pt x="161739" y="939795"/>
                    <a:pt x="174296" y="927237"/>
                  </a:cubicBezTo>
                  <a:cubicBezTo>
                    <a:pt x="186854" y="914680"/>
                    <a:pt x="193886" y="897602"/>
                    <a:pt x="193886" y="879519"/>
                  </a:cubicBezTo>
                  <a:cubicBezTo>
                    <a:pt x="193886" y="842349"/>
                    <a:pt x="163748" y="811709"/>
                    <a:pt x="126076" y="811709"/>
                  </a:cubicBezTo>
                  <a:cubicBezTo>
                    <a:pt x="88906" y="811709"/>
                    <a:pt x="58266" y="841847"/>
                    <a:pt x="58266" y="879519"/>
                  </a:cubicBezTo>
                  <a:cubicBezTo>
                    <a:pt x="58266" y="897602"/>
                    <a:pt x="65298" y="914680"/>
                    <a:pt x="77856" y="927237"/>
                  </a:cubicBezTo>
                  <a:cubicBezTo>
                    <a:pt x="91418" y="939795"/>
                    <a:pt x="108496" y="946827"/>
                    <a:pt x="126578" y="946827"/>
                  </a:cubicBezTo>
                  <a:close/>
                </a:path>
              </a:pathLst>
            </a:custGeom>
            <a:solidFill>
              <a:srgbClr val="4C4372"/>
            </a:solidFill>
            <a:ln w="2511" cap="flat">
              <a:noFill/>
              <a:prstDash val="solid"/>
              <a:miter/>
            </a:ln>
          </p:spPr>
          <p:txBody>
            <a:bodyPr rtlCol="0" anchor="ctr"/>
            <a:lstStyle/>
            <a:p>
              <a:endParaRPr lang="zh-CN" altLang="en-US"/>
            </a:p>
          </p:txBody>
        </p:sp>
        <p:sp>
          <p:nvSpPr>
            <p:cNvPr id="49" name="任意多边形: 形状 48"/>
            <p:cNvSpPr/>
            <p:nvPr/>
          </p:nvSpPr>
          <p:spPr>
            <a:xfrm>
              <a:off x="7863946" y="2932175"/>
              <a:ext cx="193885" cy="946324"/>
            </a:xfrm>
            <a:custGeom>
              <a:avLst/>
              <a:gdLst>
                <a:gd name="connsiteX0" fmla="*/ 96943 w 193885"/>
                <a:gd name="connsiteY0" fmla="*/ 570105 h 946324"/>
                <a:gd name="connsiteX1" fmla="*/ 193886 w 193885"/>
                <a:gd name="connsiteY1" fmla="*/ 473162 h 946324"/>
                <a:gd name="connsiteX2" fmla="*/ 96943 w 193885"/>
                <a:gd name="connsiteY2" fmla="*/ 376219 h 946324"/>
                <a:gd name="connsiteX3" fmla="*/ 0 w 193885"/>
                <a:gd name="connsiteY3" fmla="*/ 473162 h 946324"/>
                <a:gd name="connsiteX4" fmla="*/ 96943 w 193885"/>
                <a:gd name="connsiteY4" fmla="*/ 570105 h 946324"/>
                <a:gd name="connsiteX5" fmla="*/ 96943 w 193885"/>
                <a:gd name="connsiteY5" fmla="*/ 193886 h 946324"/>
                <a:gd name="connsiteX6" fmla="*/ 193886 w 193885"/>
                <a:gd name="connsiteY6" fmla="*/ 96943 h 946324"/>
                <a:gd name="connsiteX7" fmla="*/ 96943 w 193885"/>
                <a:gd name="connsiteY7" fmla="*/ 0 h 946324"/>
                <a:gd name="connsiteX8" fmla="*/ 0 w 193885"/>
                <a:gd name="connsiteY8" fmla="*/ 96943 h 946324"/>
                <a:gd name="connsiteX9" fmla="*/ 96943 w 193885"/>
                <a:gd name="connsiteY9" fmla="*/ 193886 h 946324"/>
                <a:gd name="connsiteX10" fmla="*/ 96943 w 193885"/>
                <a:gd name="connsiteY10" fmla="*/ 946324 h 946324"/>
                <a:gd name="connsiteX11" fmla="*/ 193886 w 193885"/>
                <a:gd name="connsiteY11" fmla="*/ 849381 h 946324"/>
                <a:gd name="connsiteX12" fmla="*/ 96943 w 193885"/>
                <a:gd name="connsiteY12" fmla="*/ 752438 h 946324"/>
                <a:gd name="connsiteX13" fmla="*/ 0 w 193885"/>
                <a:gd name="connsiteY13" fmla="*/ 849381 h 946324"/>
                <a:gd name="connsiteX14" fmla="*/ 96943 w 193885"/>
                <a:gd name="connsiteY14" fmla="*/ 946324 h 94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5" h="946324">
                  <a:moveTo>
                    <a:pt x="96943" y="570105"/>
                  </a:moveTo>
                  <a:cubicBezTo>
                    <a:pt x="150689" y="570105"/>
                    <a:pt x="193886" y="526406"/>
                    <a:pt x="193886" y="473162"/>
                  </a:cubicBezTo>
                  <a:cubicBezTo>
                    <a:pt x="193886" y="419417"/>
                    <a:pt x="150186" y="376219"/>
                    <a:pt x="96943" y="376219"/>
                  </a:cubicBezTo>
                  <a:cubicBezTo>
                    <a:pt x="43197" y="376219"/>
                    <a:pt x="0" y="419919"/>
                    <a:pt x="0" y="473162"/>
                  </a:cubicBezTo>
                  <a:cubicBezTo>
                    <a:pt x="0" y="526908"/>
                    <a:pt x="43197" y="570105"/>
                    <a:pt x="96943" y="570105"/>
                  </a:cubicBezTo>
                  <a:close/>
                  <a:moveTo>
                    <a:pt x="96943" y="193886"/>
                  </a:moveTo>
                  <a:cubicBezTo>
                    <a:pt x="150689" y="193886"/>
                    <a:pt x="193886" y="150186"/>
                    <a:pt x="193886" y="96943"/>
                  </a:cubicBezTo>
                  <a:cubicBezTo>
                    <a:pt x="193886" y="43197"/>
                    <a:pt x="150186" y="0"/>
                    <a:pt x="96943" y="0"/>
                  </a:cubicBezTo>
                  <a:cubicBezTo>
                    <a:pt x="43197" y="0"/>
                    <a:pt x="0" y="43700"/>
                    <a:pt x="0" y="96943"/>
                  </a:cubicBezTo>
                  <a:cubicBezTo>
                    <a:pt x="0" y="150186"/>
                    <a:pt x="43197" y="193886"/>
                    <a:pt x="96943" y="193886"/>
                  </a:cubicBezTo>
                  <a:close/>
                  <a:moveTo>
                    <a:pt x="96943" y="946324"/>
                  </a:moveTo>
                  <a:cubicBezTo>
                    <a:pt x="150689" y="946324"/>
                    <a:pt x="193886" y="902625"/>
                    <a:pt x="193886" y="849381"/>
                  </a:cubicBezTo>
                  <a:cubicBezTo>
                    <a:pt x="193886" y="795636"/>
                    <a:pt x="150186" y="752438"/>
                    <a:pt x="96943" y="752438"/>
                  </a:cubicBezTo>
                  <a:cubicBezTo>
                    <a:pt x="43197" y="752438"/>
                    <a:pt x="0" y="796138"/>
                    <a:pt x="0" y="849381"/>
                  </a:cubicBezTo>
                  <a:cubicBezTo>
                    <a:pt x="0" y="903127"/>
                    <a:pt x="43197" y="946324"/>
                    <a:pt x="96943" y="946324"/>
                  </a:cubicBezTo>
                  <a:close/>
                </a:path>
              </a:pathLst>
            </a:custGeom>
            <a:solidFill>
              <a:srgbClr val="7BABF1"/>
            </a:solidFill>
            <a:ln w="2511" cap="flat">
              <a:noFill/>
              <a:prstDash val="solid"/>
              <a:miter/>
            </a:ln>
          </p:spPr>
          <p:txBody>
            <a:bodyPr rtlCol="0" anchor="ctr"/>
            <a:lstStyle/>
            <a:p>
              <a:endParaRPr lang="zh-CN" altLang="en-US"/>
            </a:p>
          </p:txBody>
        </p:sp>
        <p:sp>
          <p:nvSpPr>
            <p:cNvPr id="50" name="任意多边形: 形状 49"/>
            <p:cNvSpPr/>
            <p:nvPr/>
          </p:nvSpPr>
          <p:spPr>
            <a:xfrm>
              <a:off x="7834311"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53157 w 253156"/>
                <a:gd name="connsiteY5" fmla="*/ 502798 h 1005595"/>
                <a:gd name="connsiteX6" fmla="*/ 126578 w 253156"/>
                <a:gd name="connsiteY6" fmla="*/ 629376 h 1005595"/>
                <a:gd name="connsiteX7" fmla="*/ 126578 w 253156"/>
                <a:gd name="connsiteY7" fmla="*/ 434988 h 1005595"/>
                <a:gd name="connsiteX8" fmla="*/ 78860 w 253156"/>
                <a:gd name="connsiteY8" fmla="*/ 454577 h 1005595"/>
                <a:gd name="connsiteX9" fmla="*/ 59271 w 253156"/>
                <a:gd name="connsiteY9" fmla="*/ 502295 h 1005595"/>
                <a:gd name="connsiteX10" fmla="*/ 78860 w 253156"/>
                <a:gd name="connsiteY10" fmla="*/ 550013 h 1005595"/>
                <a:gd name="connsiteX11" fmla="*/ 126578 w 253156"/>
                <a:gd name="connsiteY11" fmla="*/ 569603 h 1005595"/>
                <a:gd name="connsiteX12" fmla="*/ 194388 w 253156"/>
                <a:gd name="connsiteY12" fmla="*/ 501793 h 1005595"/>
                <a:gd name="connsiteX13" fmla="*/ 126578 w 253156"/>
                <a:gd name="connsiteY13" fmla="*/ 434988 h 1005595"/>
                <a:gd name="connsiteX14" fmla="*/ 126578 w 253156"/>
                <a:gd name="connsiteY14" fmla="*/ 253157 h 1005595"/>
                <a:gd name="connsiteX15" fmla="*/ 0 w 253156"/>
                <a:gd name="connsiteY15" fmla="*/ 126578 h 1005595"/>
                <a:gd name="connsiteX16" fmla="*/ 37170 w 253156"/>
                <a:gd name="connsiteY16" fmla="*/ 37170 h 1005595"/>
                <a:gd name="connsiteX17" fmla="*/ 126578 w 253156"/>
                <a:gd name="connsiteY17" fmla="*/ 0 h 1005595"/>
                <a:gd name="connsiteX18" fmla="*/ 253157 w 253156"/>
                <a:gd name="connsiteY18" fmla="*/ 126578 h 1005595"/>
                <a:gd name="connsiteX19" fmla="*/ 126578 w 253156"/>
                <a:gd name="connsiteY19" fmla="*/ 253157 h 1005595"/>
                <a:gd name="connsiteX20" fmla="*/ 126578 w 253156"/>
                <a:gd name="connsiteY20" fmla="*/ 193886 h 1005595"/>
                <a:gd name="connsiteX21" fmla="*/ 194388 w 253156"/>
                <a:gd name="connsiteY21" fmla="*/ 126076 h 1005595"/>
                <a:gd name="connsiteX22" fmla="*/ 126578 w 253156"/>
                <a:gd name="connsiteY22" fmla="*/ 58266 h 1005595"/>
                <a:gd name="connsiteX23" fmla="*/ 78860 w 253156"/>
                <a:gd name="connsiteY23" fmla="*/ 77856 h 1005595"/>
                <a:gd name="connsiteX24" fmla="*/ 59271 w 253156"/>
                <a:gd name="connsiteY24" fmla="*/ 125574 h 1005595"/>
                <a:gd name="connsiteX25" fmla="*/ 126578 w 253156"/>
                <a:gd name="connsiteY25" fmla="*/ 193886 h 1005595"/>
                <a:gd name="connsiteX26" fmla="*/ 126578 w 253156"/>
                <a:gd name="connsiteY26" fmla="*/ 1005595 h 1005595"/>
                <a:gd name="connsiteX27" fmla="*/ 37170 w 253156"/>
                <a:gd name="connsiteY27" fmla="*/ 968425 h 1005595"/>
                <a:gd name="connsiteX28" fmla="*/ 0 w 253156"/>
                <a:gd name="connsiteY28" fmla="*/ 879017 h 1005595"/>
                <a:gd name="connsiteX29" fmla="*/ 37170 w 253156"/>
                <a:gd name="connsiteY29" fmla="*/ 789608 h 1005595"/>
                <a:gd name="connsiteX30" fmla="*/ 126578 w 253156"/>
                <a:gd name="connsiteY30" fmla="*/ 752439 h 1005595"/>
                <a:gd name="connsiteX31" fmla="*/ 215987 w 253156"/>
                <a:gd name="connsiteY31" fmla="*/ 789608 h 1005595"/>
                <a:gd name="connsiteX32" fmla="*/ 253157 w 253156"/>
                <a:gd name="connsiteY32" fmla="*/ 879017 h 1005595"/>
                <a:gd name="connsiteX33" fmla="*/ 126578 w 253156"/>
                <a:gd name="connsiteY33" fmla="*/ 1005595 h 1005595"/>
                <a:gd name="connsiteX34" fmla="*/ 126578 w 253156"/>
                <a:gd name="connsiteY34" fmla="*/ 811207 h 1005595"/>
                <a:gd name="connsiteX35" fmla="*/ 78860 w 253156"/>
                <a:gd name="connsiteY35" fmla="*/ 830796 h 1005595"/>
                <a:gd name="connsiteX36" fmla="*/ 59271 w 253156"/>
                <a:gd name="connsiteY36" fmla="*/ 878515 h 1005595"/>
                <a:gd name="connsiteX37" fmla="*/ 127081 w 253156"/>
                <a:gd name="connsiteY37" fmla="*/ 946324 h 1005595"/>
                <a:gd name="connsiteX38" fmla="*/ 194891 w 253156"/>
                <a:gd name="connsiteY38" fmla="*/ 878515 h 1005595"/>
                <a:gd name="connsiteX39" fmla="*/ 175301 w 253156"/>
                <a:gd name="connsiteY39" fmla="*/ 830796 h 1005595"/>
                <a:gd name="connsiteX40" fmla="*/ 126578 w 253156"/>
                <a:gd name="connsiteY40" fmla="*/ 81120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3156" h="1005595">
                  <a:moveTo>
                    <a:pt x="126578" y="629376"/>
                  </a:moveTo>
                  <a:cubicBezTo>
                    <a:pt x="92925" y="629376"/>
                    <a:pt x="60778" y="616316"/>
                    <a:pt x="37170" y="592206"/>
                  </a:cubicBezTo>
                  <a:cubicBezTo>
                    <a:pt x="13060" y="568096"/>
                    <a:pt x="0" y="536452"/>
                    <a:pt x="0" y="502798"/>
                  </a:cubicBezTo>
                  <a:cubicBezTo>
                    <a:pt x="0" y="469144"/>
                    <a:pt x="13060" y="436997"/>
                    <a:pt x="37170" y="413389"/>
                  </a:cubicBezTo>
                  <a:cubicBezTo>
                    <a:pt x="61280" y="389279"/>
                    <a:pt x="92925" y="376219"/>
                    <a:pt x="126578" y="376219"/>
                  </a:cubicBezTo>
                  <a:cubicBezTo>
                    <a:pt x="196397" y="376219"/>
                    <a:pt x="253157" y="432979"/>
                    <a:pt x="253157" y="502798"/>
                  </a:cubicBezTo>
                  <a:cubicBezTo>
                    <a:pt x="253157" y="572617"/>
                    <a:pt x="196397"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63748" y="569603"/>
                    <a:pt x="194388" y="539465"/>
                    <a:pt x="194388" y="501793"/>
                  </a:cubicBezTo>
                  <a:cubicBezTo>
                    <a:pt x="194388" y="465628"/>
                    <a:pt x="163748" y="434988"/>
                    <a:pt x="126578" y="434988"/>
                  </a:cubicBezTo>
                  <a:close/>
                  <a:moveTo>
                    <a:pt x="126578" y="253157"/>
                  </a:moveTo>
                  <a:cubicBezTo>
                    <a:pt x="56759" y="253157"/>
                    <a:pt x="0" y="196398"/>
                    <a:pt x="0" y="126578"/>
                  </a:cubicBezTo>
                  <a:cubicBezTo>
                    <a:pt x="0" y="92925"/>
                    <a:pt x="13060" y="60778"/>
                    <a:pt x="37170" y="37170"/>
                  </a:cubicBezTo>
                  <a:cubicBezTo>
                    <a:pt x="61280" y="13060"/>
                    <a:pt x="92925" y="0"/>
                    <a:pt x="126578" y="0"/>
                  </a:cubicBezTo>
                  <a:cubicBezTo>
                    <a:pt x="196397" y="0"/>
                    <a:pt x="253157" y="56759"/>
                    <a:pt x="253157" y="126578"/>
                  </a:cubicBezTo>
                  <a:cubicBezTo>
                    <a:pt x="253157" y="196398"/>
                    <a:pt x="196397" y="253157"/>
                    <a:pt x="126578" y="253157"/>
                  </a:cubicBezTo>
                  <a:close/>
                  <a:moveTo>
                    <a:pt x="126578" y="193886"/>
                  </a:moveTo>
                  <a:cubicBezTo>
                    <a:pt x="163748" y="193886"/>
                    <a:pt x="194388" y="163748"/>
                    <a:pt x="194388" y="126076"/>
                  </a:cubicBezTo>
                  <a:cubicBezTo>
                    <a:pt x="194388" y="88906"/>
                    <a:pt x="164251" y="58266"/>
                    <a:pt x="126578" y="58266"/>
                  </a:cubicBezTo>
                  <a:cubicBezTo>
                    <a:pt x="108496" y="58266"/>
                    <a:pt x="91418" y="65298"/>
                    <a:pt x="78860" y="77856"/>
                  </a:cubicBezTo>
                  <a:cubicBezTo>
                    <a:pt x="66303" y="90413"/>
                    <a:pt x="59271" y="107491"/>
                    <a:pt x="59271" y="125574"/>
                  </a:cubicBezTo>
                  <a:cubicBezTo>
                    <a:pt x="58769" y="163748"/>
                    <a:pt x="89409" y="193886"/>
                    <a:pt x="126578" y="193886"/>
                  </a:cubicBezTo>
                  <a:close/>
                  <a:moveTo>
                    <a:pt x="126578" y="1005595"/>
                  </a:moveTo>
                  <a:cubicBezTo>
                    <a:pt x="92925" y="1005595"/>
                    <a:pt x="60778" y="992536"/>
                    <a:pt x="37170" y="968425"/>
                  </a:cubicBezTo>
                  <a:cubicBezTo>
                    <a:pt x="13060" y="944818"/>
                    <a:pt x="0" y="912671"/>
                    <a:pt x="0" y="879017"/>
                  </a:cubicBezTo>
                  <a:cubicBezTo>
                    <a:pt x="0" y="845363"/>
                    <a:pt x="13060" y="813216"/>
                    <a:pt x="37170" y="789608"/>
                  </a:cubicBezTo>
                  <a:cubicBezTo>
                    <a:pt x="61280" y="765498"/>
                    <a:pt x="92925" y="752439"/>
                    <a:pt x="126578" y="752439"/>
                  </a:cubicBezTo>
                  <a:cubicBezTo>
                    <a:pt x="160232" y="752439"/>
                    <a:pt x="192379" y="765498"/>
                    <a:pt x="215987" y="789608"/>
                  </a:cubicBezTo>
                  <a:cubicBezTo>
                    <a:pt x="240097" y="813718"/>
                    <a:pt x="253157" y="845363"/>
                    <a:pt x="253157" y="879017"/>
                  </a:cubicBezTo>
                  <a:cubicBezTo>
                    <a:pt x="253157" y="948836"/>
                    <a:pt x="196397" y="1005595"/>
                    <a:pt x="126578" y="1005595"/>
                  </a:cubicBezTo>
                  <a:close/>
                  <a:moveTo>
                    <a:pt x="126578" y="811207"/>
                  </a:moveTo>
                  <a:cubicBezTo>
                    <a:pt x="108496" y="811207"/>
                    <a:pt x="91418" y="818239"/>
                    <a:pt x="78860" y="830796"/>
                  </a:cubicBezTo>
                  <a:cubicBezTo>
                    <a:pt x="66303" y="843354"/>
                    <a:pt x="59271" y="860432"/>
                    <a:pt x="59271" y="878515"/>
                  </a:cubicBezTo>
                  <a:cubicBezTo>
                    <a:pt x="59271" y="915684"/>
                    <a:pt x="89409" y="946324"/>
                    <a:pt x="127081" y="946324"/>
                  </a:cubicBezTo>
                  <a:cubicBezTo>
                    <a:pt x="164251" y="946324"/>
                    <a:pt x="194891" y="916187"/>
                    <a:pt x="194891" y="878515"/>
                  </a:cubicBezTo>
                  <a:cubicBezTo>
                    <a:pt x="194891" y="860432"/>
                    <a:pt x="187858" y="843354"/>
                    <a:pt x="175301" y="830796"/>
                  </a:cubicBezTo>
                  <a:cubicBezTo>
                    <a:pt x="161739" y="818239"/>
                    <a:pt x="144661" y="811207"/>
                    <a:pt x="126578" y="811207"/>
                  </a:cubicBezTo>
                  <a:close/>
                </a:path>
              </a:pathLst>
            </a:custGeom>
            <a:solidFill>
              <a:srgbClr val="4C4372"/>
            </a:solidFill>
            <a:ln w="2511" cap="flat">
              <a:noFill/>
              <a:prstDash val="solid"/>
              <a:miter/>
            </a:ln>
          </p:spPr>
          <p:txBody>
            <a:bodyPr rtlCol="0" anchor="ctr"/>
            <a:lstStyle/>
            <a:p>
              <a:endParaRPr lang="zh-CN" altLang="en-US"/>
            </a:p>
          </p:txBody>
        </p:sp>
        <p:sp>
          <p:nvSpPr>
            <p:cNvPr id="51" name="任意多边形: 形状 50"/>
            <p:cNvSpPr/>
            <p:nvPr/>
          </p:nvSpPr>
          <p:spPr>
            <a:xfrm>
              <a:off x="8413457" y="2698608"/>
              <a:ext cx="1418984" cy="1418482"/>
            </a:xfrm>
            <a:custGeom>
              <a:avLst/>
              <a:gdLst>
                <a:gd name="connsiteX0" fmla="*/ 1193454 w 1418984"/>
                <a:gd name="connsiteY0" fmla="*/ 1418482 h 1418482"/>
                <a:gd name="connsiteX1" fmla="*/ 225028 w 1418984"/>
                <a:gd name="connsiteY1" fmla="*/ 1418482 h 1418482"/>
                <a:gd name="connsiteX2" fmla="*/ 0 w 1418984"/>
                <a:gd name="connsiteY2" fmla="*/ 1193454 h 1418482"/>
                <a:gd name="connsiteX3" fmla="*/ 0 w 1418984"/>
                <a:gd name="connsiteY3" fmla="*/ 225028 h 1418482"/>
                <a:gd name="connsiteX4" fmla="*/ 225028 w 1418984"/>
                <a:gd name="connsiteY4" fmla="*/ 0 h 1418482"/>
                <a:gd name="connsiteX5" fmla="*/ 1193956 w 1418984"/>
                <a:gd name="connsiteY5" fmla="*/ 0 h 1418482"/>
                <a:gd name="connsiteX6" fmla="*/ 1418984 w 1418984"/>
                <a:gd name="connsiteY6" fmla="*/ 225028 h 1418482"/>
                <a:gd name="connsiteX7" fmla="*/ 1418984 w 1418984"/>
                <a:gd name="connsiteY7" fmla="*/ 1193956 h 1418482"/>
                <a:gd name="connsiteX8" fmla="*/ 1193454 w 1418984"/>
                <a:gd name="connsiteY8" fmla="*/ 1418482 h 141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984" h="1418482">
                  <a:moveTo>
                    <a:pt x="1193454" y="1418482"/>
                  </a:moveTo>
                  <a:lnTo>
                    <a:pt x="225028" y="1418482"/>
                  </a:lnTo>
                  <a:cubicBezTo>
                    <a:pt x="101464" y="1418482"/>
                    <a:pt x="0" y="1317521"/>
                    <a:pt x="0" y="1193454"/>
                  </a:cubicBezTo>
                  <a:lnTo>
                    <a:pt x="0" y="225028"/>
                  </a:lnTo>
                  <a:cubicBezTo>
                    <a:pt x="0" y="101464"/>
                    <a:pt x="100961" y="0"/>
                    <a:pt x="225028" y="0"/>
                  </a:cubicBezTo>
                  <a:lnTo>
                    <a:pt x="1193956" y="0"/>
                  </a:lnTo>
                  <a:cubicBezTo>
                    <a:pt x="1317521" y="0"/>
                    <a:pt x="1418984" y="100961"/>
                    <a:pt x="1418984" y="225028"/>
                  </a:cubicBezTo>
                  <a:lnTo>
                    <a:pt x="1418984" y="1193956"/>
                  </a:lnTo>
                  <a:cubicBezTo>
                    <a:pt x="1418482" y="1317018"/>
                    <a:pt x="1317018" y="1418482"/>
                    <a:pt x="1193454" y="1418482"/>
                  </a:cubicBezTo>
                  <a:close/>
                </a:path>
              </a:pathLst>
            </a:custGeom>
            <a:solidFill>
              <a:srgbClr val="D3E6F8"/>
            </a:solidFill>
            <a:ln w="2511" cap="flat">
              <a:noFill/>
              <a:prstDash val="solid"/>
              <a:miter/>
            </a:ln>
          </p:spPr>
          <p:txBody>
            <a:bodyPr rtlCol="0" anchor="ctr"/>
            <a:lstStyle/>
            <a:p>
              <a:endParaRPr lang="zh-CN" altLang="en-US"/>
            </a:p>
          </p:txBody>
        </p:sp>
        <p:sp>
          <p:nvSpPr>
            <p:cNvPr id="52" name="任意多边形: 形状 51"/>
            <p:cNvSpPr/>
            <p:nvPr/>
          </p:nvSpPr>
          <p:spPr>
            <a:xfrm>
              <a:off x="9689287" y="2712672"/>
              <a:ext cx="142149" cy="1384828"/>
            </a:xfrm>
            <a:custGeom>
              <a:avLst/>
              <a:gdLst>
                <a:gd name="connsiteX0" fmla="*/ 0 w 142149"/>
                <a:gd name="connsiteY0" fmla="*/ 1384828 h 1384828"/>
                <a:gd name="connsiteX1" fmla="*/ 142150 w 142149"/>
                <a:gd name="connsiteY1" fmla="*/ 1212039 h 1384828"/>
                <a:gd name="connsiteX2" fmla="*/ 138131 w 142149"/>
                <a:gd name="connsiteY2" fmla="*/ 168269 h 1384828"/>
                <a:gd name="connsiteX3" fmla="*/ 0 w 142149"/>
                <a:gd name="connsiteY3" fmla="*/ 0 h 1384828"/>
                <a:gd name="connsiteX4" fmla="*/ 0 w 142149"/>
                <a:gd name="connsiteY4" fmla="*/ 1384828 h 138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1384828">
                  <a:moveTo>
                    <a:pt x="0" y="1384828"/>
                  </a:moveTo>
                  <a:cubicBezTo>
                    <a:pt x="59773" y="1360216"/>
                    <a:pt x="121053" y="1294917"/>
                    <a:pt x="142150" y="1212039"/>
                  </a:cubicBezTo>
                  <a:lnTo>
                    <a:pt x="138131" y="168269"/>
                  </a:lnTo>
                  <a:cubicBezTo>
                    <a:pt x="116533" y="88404"/>
                    <a:pt x="59271" y="24612"/>
                    <a:pt x="0" y="0"/>
                  </a:cubicBezTo>
                  <a:lnTo>
                    <a:pt x="0" y="1384828"/>
                  </a:lnTo>
                  <a:close/>
                </a:path>
              </a:pathLst>
            </a:custGeom>
            <a:solidFill>
              <a:srgbClr val="7BABF1"/>
            </a:solidFill>
            <a:ln w="2511" cap="flat">
              <a:noFill/>
              <a:prstDash val="solid"/>
              <a:miter/>
            </a:ln>
          </p:spPr>
          <p:txBody>
            <a:bodyPr rtlCol="0" anchor="ctr"/>
            <a:lstStyle/>
            <a:p>
              <a:endParaRPr lang="zh-CN" altLang="en-US"/>
            </a:p>
          </p:txBody>
        </p:sp>
        <p:sp>
          <p:nvSpPr>
            <p:cNvPr id="53" name="任意多边形: 形状 52"/>
            <p:cNvSpPr/>
            <p:nvPr/>
          </p:nvSpPr>
          <p:spPr>
            <a:xfrm>
              <a:off x="8384324" y="2669475"/>
              <a:ext cx="1477250" cy="1476748"/>
            </a:xfrm>
            <a:custGeom>
              <a:avLst/>
              <a:gdLst>
                <a:gd name="connsiteX0" fmla="*/ 1222587 w 1477250"/>
                <a:gd name="connsiteY0" fmla="*/ 1476748 h 1476748"/>
                <a:gd name="connsiteX1" fmla="*/ 254161 w 1477250"/>
                <a:gd name="connsiteY1" fmla="*/ 1476748 h 1476748"/>
                <a:gd name="connsiteX2" fmla="*/ 0 w 1477250"/>
                <a:gd name="connsiteY2" fmla="*/ 1222587 h 1476748"/>
                <a:gd name="connsiteX3" fmla="*/ 0 w 1477250"/>
                <a:gd name="connsiteY3" fmla="*/ 254161 h 1476748"/>
                <a:gd name="connsiteX4" fmla="*/ 254161 w 1477250"/>
                <a:gd name="connsiteY4" fmla="*/ 0 h 1476748"/>
                <a:gd name="connsiteX5" fmla="*/ 1223089 w 1477250"/>
                <a:gd name="connsiteY5" fmla="*/ 0 h 1476748"/>
                <a:gd name="connsiteX6" fmla="*/ 1477251 w 1477250"/>
                <a:gd name="connsiteY6" fmla="*/ 254161 h 1476748"/>
                <a:gd name="connsiteX7" fmla="*/ 1477251 w 1477250"/>
                <a:gd name="connsiteY7" fmla="*/ 1223089 h 1476748"/>
                <a:gd name="connsiteX8" fmla="*/ 1222587 w 1477250"/>
                <a:gd name="connsiteY8" fmla="*/ 1476748 h 1476748"/>
                <a:gd name="connsiteX9" fmla="*/ 254161 w 1477250"/>
                <a:gd name="connsiteY9" fmla="*/ 58769 h 1476748"/>
                <a:gd name="connsiteX10" fmla="*/ 58769 w 1477250"/>
                <a:gd name="connsiteY10" fmla="*/ 254161 h 1476748"/>
                <a:gd name="connsiteX11" fmla="*/ 58769 w 1477250"/>
                <a:gd name="connsiteY11" fmla="*/ 1223089 h 1476748"/>
                <a:gd name="connsiteX12" fmla="*/ 254161 w 1477250"/>
                <a:gd name="connsiteY12" fmla="*/ 1418482 h 1476748"/>
                <a:gd name="connsiteX13" fmla="*/ 1223089 w 1477250"/>
                <a:gd name="connsiteY13" fmla="*/ 1418482 h 1476748"/>
                <a:gd name="connsiteX14" fmla="*/ 1418482 w 1477250"/>
                <a:gd name="connsiteY14" fmla="*/ 1223089 h 1476748"/>
                <a:gd name="connsiteX15" fmla="*/ 1418482 w 1477250"/>
                <a:gd name="connsiteY15" fmla="*/ 254161 h 1476748"/>
                <a:gd name="connsiteX16" fmla="*/ 1223089 w 1477250"/>
                <a:gd name="connsiteY16" fmla="*/ 58769 h 1476748"/>
                <a:gd name="connsiteX17" fmla="*/ 254161 w 1477250"/>
                <a:gd name="connsiteY17" fmla="*/ 58769 h 147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7250" h="1476748">
                  <a:moveTo>
                    <a:pt x="1222587" y="1476748"/>
                  </a:moveTo>
                  <a:lnTo>
                    <a:pt x="254161" y="1476748"/>
                  </a:lnTo>
                  <a:cubicBezTo>
                    <a:pt x="114021" y="1476748"/>
                    <a:pt x="0" y="1362727"/>
                    <a:pt x="0" y="1222587"/>
                  </a:cubicBezTo>
                  <a:lnTo>
                    <a:pt x="0" y="254161"/>
                  </a:lnTo>
                  <a:cubicBezTo>
                    <a:pt x="0" y="114021"/>
                    <a:pt x="114021" y="0"/>
                    <a:pt x="254161" y="0"/>
                  </a:cubicBezTo>
                  <a:lnTo>
                    <a:pt x="1223089" y="0"/>
                  </a:lnTo>
                  <a:cubicBezTo>
                    <a:pt x="1363230" y="0"/>
                    <a:pt x="1477251" y="114021"/>
                    <a:pt x="1477251" y="254161"/>
                  </a:cubicBezTo>
                  <a:lnTo>
                    <a:pt x="1477251" y="1223089"/>
                  </a:lnTo>
                  <a:cubicBezTo>
                    <a:pt x="1476748" y="1362727"/>
                    <a:pt x="1362727" y="1476748"/>
                    <a:pt x="1222587" y="1476748"/>
                  </a:cubicBezTo>
                  <a:close/>
                  <a:moveTo>
                    <a:pt x="254161" y="58769"/>
                  </a:moveTo>
                  <a:cubicBezTo>
                    <a:pt x="146670" y="58769"/>
                    <a:pt x="58769" y="146168"/>
                    <a:pt x="58769" y="254161"/>
                  </a:cubicBezTo>
                  <a:lnTo>
                    <a:pt x="58769" y="1223089"/>
                  </a:lnTo>
                  <a:cubicBezTo>
                    <a:pt x="58769" y="1330580"/>
                    <a:pt x="146168" y="1418482"/>
                    <a:pt x="254161" y="1418482"/>
                  </a:cubicBezTo>
                  <a:lnTo>
                    <a:pt x="1223089" y="1418482"/>
                  </a:lnTo>
                  <a:cubicBezTo>
                    <a:pt x="1330580" y="1418482"/>
                    <a:pt x="1418482" y="1331083"/>
                    <a:pt x="1418482" y="1223089"/>
                  </a:cubicBezTo>
                  <a:lnTo>
                    <a:pt x="1418482" y="254161"/>
                  </a:lnTo>
                  <a:cubicBezTo>
                    <a:pt x="1418482" y="146670"/>
                    <a:pt x="1331083" y="58769"/>
                    <a:pt x="1223089" y="58769"/>
                  </a:cubicBezTo>
                  <a:lnTo>
                    <a:pt x="254161" y="58769"/>
                  </a:lnTo>
                  <a:close/>
                </a:path>
              </a:pathLst>
            </a:custGeom>
            <a:solidFill>
              <a:srgbClr val="4C4372"/>
            </a:solidFill>
            <a:ln w="2511" cap="flat">
              <a:noFill/>
              <a:prstDash val="solid"/>
              <a:miter/>
            </a:ln>
          </p:spPr>
          <p:txBody>
            <a:bodyPr rtlCol="0" anchor="ctr"/>
            <a:lstStyle/>
            <a:p>
              <a:endParaRPr lang="zh-CN" altLang="en-US"/>
            </a:p>
          </p:txBody>
        </p:sp>
        <p:sp>
          <p:nvSpPr>
            <p:cNvPr id="54" name="任意多边形: 形状 53"/>
            <p:cNvSpPr/>
            <p:nvPr/>
          </p:nvSpPr>
          <p:spPr>
            <a:xfrm>
              <a:off x="8725382" y="3010533"/>
              <a:ext cx="789611" cy="790110"/>
            </a:xfrm>
            <a:custGeom>
              <a:avLst/>
              <a:gdLst>
                <a:gd name="connsiteX0" fmla="*/ 664537 w 789611"/>
                <a:gd name="connsiteY0" fmla="*/ 790111 h 790110"/>
                <a:gd name="connsiteX1" fmla="*/ 125072 w 789611"/>
                <a:gd name="connsiteY1" fmla="*/ 790111 h 790110"/>
                <a:gd name="connsiteX2" fmla="*/ 0 w 789611"/>
                <a:gd name="connsiteY2" fmla="*/ 665039 h 790110"/>
                <a:gd name="connsiteX3" fmla="*/ 0 w 789611"/>
                <a:gd name="connsiteY3" fmla="*/ 125072 h 790110"/>
                <a:gd name="connsiteX4" fmla="*/ 125072 w 789611"/>
                <a:gd name="connsiteY4" fmla="*/ 0 h 790110"/>
                <a:gd name="connsiteX5" fmla="*/ 664537 w 789611"/>
                <a:gd name="connsiteY5" fmla="*/ 0 h 790110"/>
                <a:gd name="connsiteX6" fmla="*/ 789608 w 789611"/>
                <a:gd name="connsiteY6" fmla="*/ 125072 h 790110"/>
                <a:gd name="connsiteX7" fmla="*/ 789608 w 789611"/>
                <a:gd name="connsiteY7" fmla="*/ 664537 h 790110"/>
                <a:gd name="connsiteX8" fmla="*/ 664537 w 789611"/>
                <a:gd name="connsiteY8" fmla="*/ 790111 h 7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611" h="790110">
                  <a:moveTo>
                    <a:pt x="664537" y="790111"/>
                  </a:moveTo>
                  <a:lnTo>
                    <a:pt x="125072" y="790111"/>
                  </a:lnTo>
                  <a:cubicBezTo>
                    <a:pt x="56257" y="790111"/>
                    <a:pt x="0" y="733854"/>
                    <a:pt x="0" y="665039"/>
                  </a:cubicBezTo>
                  <a:lnTo>
                    <a:pt x="0" y="125072"/>
                  </a:lnTo>
                  <a:cubicBezTo>
                    <a:pt x="0" y="56257"/>
                    <a:pt x="56257" y="0"/>
                    <a:pt x="125072" y="0"/>
                  </a:cubicBezTo>
                  <a:lnTo>
                    <a:pt x="664537" y="0"/>
                  </a:lnTo>
                  <a:cubicBezTo>
                    <a:pt x="733351" y="0"/>
                    <a:pt x="789608" y="56257"/>
                    <a:pt x="789608" y="125072"/>
                  </a:cubicBezTo>
                  <a:lnTo>
                    <a:pt x="789608" y="664537"/>
                  </a:lnTo>
                  <a:cubicBezTo>
                    <a:pt x="790111" y="733351"/>
                    <a:pt x="733351" y="790111"/>
                    <a:pt x="664537" y="790111"/>
                  </a:cubicBezTo>
                  <a:close/>
                </a:path>
              </a:pathLst>
            </a:custGeom>
            <a:solidFill>
              <a:schemeClr val="accent6">
                <a:lumMod val="40000"/>
                <a:lumOff val="60000"/>
              </a:schemeClr>
            </a:solidFill>
            <a:ln w="2511" cap="flat">
              <a:noFill/>
              <a:prstDash val="solid"/>
              <a:miter/>
            </a:ln>
          </p:spPr>
          <p:txBody>
            <a:bodyPr rtlCol="0" anchor="ctr"/>
            <a:lstStyle/>
            <a:p>
              <a:endParaRPr lang="zh-CN" altLang="en-US"/>
            </a:p>
          </p:txBody>
        </p:sp>
        <p:sp>
          <p:nvSpPr>
            <p:cNvPr id="55" name="任意多边形: 形状 54"/>
            <p:cNvSpPr/>
            <p:nvPr/>
          </p:nvSpPr>
          <p:spPr>
            <a:xfrm>
              <a:off x="8695747" y="2980898"/>
              <a:ext cx="848879" cy="848879"/>
            </a:xfrm>
            <a:custGeom>
              <a:avLst/>
              <a:gdLst>
                <a:gd name="connsiteX0" fmla="*/ 694172 w 848879"/>
                <a:gd name="connsiteY0" fmla="*/ 848879 h 848879"/>
                <a:gd name="connsiteX1" fmla="*/ 154707 w 848879"/>
                <a:gd name="connsiteY1" fmla="*/ 848879 h 848879"/>
                <a:gd name="connsiteX2" fmla="*/ 0 w 848879"/>
                <a:gd name="connsiteY2" fmla="*/ 694172 h 848879"/>
                <a:gd name="connsiteX3" fmla="*/ 0 w 848879"/>
                <a:gd name="connsiteY3" fmla="*/ 154707 h 848879"/>
                <a:gd name="connsiteX4" fmla="*/ 154707 w 848879"/>
                <a:gd name="connsiteY4" fmla="*/ 0 h 848879"/>
                <a:gd name="connsiteX5" fmla="*/ 694172 w 848879"/>
                <a:gd name="connsiteY5" fmla="*/ 0 h 848879"/>
                <a:gd name="connsiteX6" fmla="*/ 848879 w 848879"/>
                <a:gd name="connsiteY6" fmla="*/ 154707 h 848879"/>
                <a:gd name="connsiteX7" fmla="*/ 848879 w 848879"/>
                <a:gd name="connsiteY7" fmla="*/ 694172 h 848879"/>
                <a:gd name="connsiteX8" fmla="*/ 694172 w 848879"/>
                <a:gd name="connsiteY8" fmla="*/ 848879 h 848879"/>
                <a:gd name="connsiteX9" fmla="*/ 154707 w 848879"/>
                <a:gd name="connsiteY9" fmla="*/ 58769 h 848879"/>
                <a:gd name="connsiteX10" fmla="*/ 58769 w 848879"/>
                <a:gd name="connsiteY10" fmla="*/ 154707 h 848879"/>
                <a:gd name="connsiteX11" fmla="*/ 58769 w 848879"/>
                <a:gd name="connsiteY11" fmla="*/ 694172 h 848879"/>
                <a:gd name="connsiteX12" fmla="*/ 154707 w 848879"/>
                <a:gd name="connsiteY12" fmla="*/ 790110 h 848879"/>
                <a:gd name="connsiteX13" fmla="*/ 694172 w 848879"/>
                <a:gd name="connsiteY13" fmla="*/ 790110 h 848879"/>
                <a:gd name="connsiteX14" fmla="*/ 790110 w 848879"/>
                <a:gd name="connsiteY14" fmla="*/ 694172 h 848879"/>
                <a:gd name="connsiteX15" fmla="*/ 790110 w 848879"/>
                <a:gd name="connsiteY15" fmla="*/ 154707 h 848879"/>
                <a:gd name="connsiteX16" fmla="*/ 694172 w 848879"/>
                <a:gd name="connsiteY16" fmla="*/ 58769 h 848879"/>
                <a:gd name="connsiteX17" fmla="*/ 154707 w 848879"/>
                <a:gd name="connsiteY17" fmla="*/ 58769 h 84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8879" h="848879">
                  <a:moveTo>
                    <a:pt x="694172" y="848879"/>
                  </a:moveTo>
                  <a:lnTo>
                    <a:pt x="154707" y="848879"/>
                  </a:lnTo>
                  <a:cubicBezTo>
                    <a:pt x="69317" y="848879"/>
                    <a:pt x="0" y="779562"/>
                    <a:pt x="0" y="694172"/>
                  </a:cubicBezTo>
                  <a:lnTo>
                    <a:pt x="0" y="154707"/>
                  </a:lnTo>
                  <a:cubicBezTo>
                    <a:pt x="0" y="69317"/>
                    <a:pt x="69317" y="0"/>
                    <a:pt x="154707" y="0"/>
                  </a:cubicBezTo>
                  <a:lnTo>
                    <a:pt x="694172" y="0"/>
                  </a:lnTo>
                  <a:cubicBezTo>
                    <a:pt x="779562" y="0"/>
                    <a:pt x="848879" y="69317"/>
                    <a:pt x="848879" y="154707"/>
                  </a:cubicBezTo>
                  <a:lnTo>
                    <a:pt x="848879" y="694172"/>
                  </a:lnTo>
                  <a:cubicBezTo>
                    <a:pt x="848879" y="779562"/>
                    <a:pt x="779562" y="848879"/>
                    <a:pt x="694172" y="848879"/>
                  </a:cubicBezTo>
                  <a:close/>
                  <a:moveTo>
                    <a:pt x="154707" y="58769"/>
                  </a:moveTo>
                  <a:cubicBezTo>
                    <a:pt x="101966" y="58769"/>
                    <a:pt x="58769" y="101966"/>
                    <a:pt x="58769" y="154707"/>
                  </a:cubicBezTo>
                  <a:lnTo>
                    <a:pt x="58769" y="694172"/>
                  </a:lnTo>
                  <a:cubicBezTo>
                    <a:pt x="58769" y="746913"/>
                    <a:pt x="101966" y="790110"/>
                    <a:pt x="154707" y="790110"/>
                  </a:cubicBezTo>
                  <a:lnTo>
                    <a:pt x="694172" y="790110"/>
                  </a:lnTo>
                  <a:cubicBezTo>
                    <a:pt x="746913" y="790110"/>
                    <a:pt x="790110" y="746913"/>
                    <a:pt x="790110" y="694172"/>
                  </a:cubicBezTo>
                  <a:lnTo>
                    <a:pt x="790110" y="154707"/>
                  </a:lnTo>
                  <a:cubicBezTo>
                    <a:pt x="790110" y="101966"/>
                    <a:pt x="746913" y="58769"/>
                    <a:pt x="694172" y="58769"/>
                  </a:cubicBezTo>
                  <a:lnTo>
                    <a:pt x="154707" y="58769"/>
                  </a:lnTo>
                  <a:close/>
                </a:path>
              </a:pathLst>
            </a:custGeom>
            <a:solidFill>
              <a:srgbClr val="4C4372"/>
            </a:solidFill>
            <a:ln w="2511" cap="flat">
              <a:noFill/>
              <a:prstDash val="solid"/>
              <a:miter/>
            </a:ln>
          </p:spPr>
          <p:txBody>
            <a:bodyPr rtlCol="0" anchor="ctr"/>
            <a:lstStyle/>
            <a:p>
              <a:endParaRPr lang="zh-CN" altLang="en-US"/>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FC1982C-B484-46BE-BE21-6BE7D103D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695" y="2798294"/>
            <a:ext cx="4215237" cy="1977450"/>
          </a:xfrm>
          <a:prstGeom prst="rect">
            <a:avLst/>
          </a:prstGeom>
        </p:spPr>
      </p:pic>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2"/>
            <a:ext cx="10063579" cy="1138972"/>
          </a:xfrm>
        </p:spPr>
        <p:txBody>
          <a:bodyPr>
            <a:noAutofit/>
          </a:bodyPr>
          <a:lstStyle/>
          <a:p>
            <a:r>
              <a:rPr lang="zh-CN" altLang="en-US" dirty="0"/>
              <a:t>③ 编曲。以</a:t>
            </a:r>
            <a:r>
              <a:rPr lang="en-US" altLang="zh-CN" dirty="0"/>
              <a:t>《</a:t>
            </a:r>
            <a:r>
              <a:rPr lang="zh-CN" altLang="en-US" dirty="0"/>
              <a:t>小星星</a:t>
            </a:r>
            <a:r>
              <a:rPr lang="en-US" altLang="zh-CN" dirty="0"/>
              <a:t>》</a:t>
            </a:r>
            <a:r>
              <a:rPr lang="zh-CN" altLang="en-US" dirty="0"/>
              <a:t>为例，对照简谱，将所有音符依次填入“音符”元组内。</a:t>
            </a:r>
          </a:p>
        </p:txBody>
      </p:sp>
      <p:grpSp>
        <p:nvGrpSpPr>
          <p:cNvPr id="12" name="组合 11">
            <a:extLst>
              <a:ext uri="{FF2B5EF4-FFF2-40B4-BE49-F238E27FC236}">
                <a16:creationId xmlns:a16="http://schemas.microsoft.com/office/drawing/2014/main" id="{FBFD0997-8638-4946-AC79-6E43D74A1C45}"/>
              </a:ext>
            </a:extLst>
          </p:cNvPr>
          <p:cNvGrpSpPr/>
          <p:nvPr/>
        </p:nvGrpSpPr>
        <p:grpSpPr>
          <a:xfrm>
            <a:off x="3177233" y="4957498"/>
            <a:ext cx="6816315" cy="926759"/>
            <a:chOff x="4325097" y="3026581"/>
            <a:chExt cx="6816315" cy="926759"/>
          </a:xfrm>
        </p:grpSpPr>
        <p:pic>
          <p:nvPicPr>
            <p:cNvPr id="9" name="图片 8">
              <a:extLst>
                <a:ext uri="{FF2B5EF4-FFF2-40B4-BE49-F238E27FC236}">
                  <a16:creationId xmlns:a16="http://schemas.microsoft.com/office/drawing/2014/main" id="{9D6E1C03-64D3-426B-8C76-F064489D121A}"/>
                </a:ext>
              </a:extLst>
            </p:cNvPr>
            <p:cNvPicPr>
              <a:picLocks noChangeAspect="1"/>
            </p:cNvPicPr>
            <p:nvPr/>
          </p:nvPicPr>
          <p:blipFill>
            <a:blip r:embed="rId3"/>
            <a:stretch>
              <a:fillRect/>
            </a:stretch>
          </p:blipFill>
          <p:spPr>
            <a:xfrm>
              <a:off x="4325097" y="3026581"/>
              <a:ext cx="6816315" cy="926759"/>
            </a:xfrm>
            <a:prstGeom prst="rect">
              <a:avLst/>
            </a:prstGeom>
          </p:spPr>
        </p:pic>
        <p:sp>
          <p:nvSpPr>
            <p:cNvPr id="10" name="矩形 9">
              <a:extLst>
                <a:ext uri="{FF2B5EF4-FFF2-40B4-BE49-F238E27FC236}">
                  <a16:creationId xmlns:a16="http://schemas.microsoft.com/office/drawing/2014/main" id="{CF70FF78-B30E-4551-9EB6-807191846834}"/>
                </a:ext>
              </a:extLst>
            </p:cNvPr>
            <p:cNvSpPr/>
            <p:nvPr/>
          </p:nvSpPr>
          <p:spPr>
            <a:xfrm>
              <a:off x="4325097" y="3390089"/>
              <a:ext cx="6816315" cy="491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26800393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1"/>
            <a:ext cx="10347960" cy="3384385"/>
          </a:xfrm>
        </p:spPr>
        <p:txBody>
          <a:bodyPr>
            <a:noAutofit/>
          </a:bodyPr>
          <a:lstStyle/>
          <a:p>
            <a:r>
              <a:rPr lang="zh-CN" altLang="en-US" dirty="0"/>
              <a:t>④ 设定延时与节拍。音乐的每个音符之间都有一个短暂的停顿，才会给人一种节奏感。我们定义一个变量“延时”，用来设置每个音之间的停顿时长，初始值设置为</a:t>
            </a:r>
            <a:r>
              <a:rPr lang="en-US" altLang="zh-CN" dirty="0"/>
              <a:t>400</a:t>
            </a:r>
            <a:r>
              <a:rPr lang="zh-CN" altLang="en-US" dirty="0"/>
              <a:t>，这里的值越小，音乐节奏越快。观察简谱，我们发现部分音符持续了两个节拍，两个节拍的延时应该是“</a:t>
            </a:r>
            <a:r>
              <a:rPr lang="en-US" altLang="zh-CN" dirty="0"/>
              <a:t>2</a:t>
            </a:r>
            <a:r>
              <a:rPr lang="zh-CN" altLang="en-US" dirty="0"/>
              <a:t>*延时”。我们需要新建一个元组，用来记录整首曲的节拍。曲谱中的“</a:t>
            </a:r>
            <a:r>
              <a:rPr lang="en-US" altLang="zh-CN" dirty="0"/>
              <a:t>5-</a:t>
            </a:r>
            <a:r>
              <a:rPr lang="zh-CN" altLang="en-US" dirty="0"/>
              <a:t>”代表了“</a:t>
            </a:r>
            <a:r>
              <a:rPr lang="en-US" altLang="zh-CN" dirty="0"/>
              <a:t>so</a:t>
            </a:r>
            <a:r>
              <a:rPr lang="zh-CN" altLang="en-US" dirty="0"/>
              <a:t>”这个音持续了</a:t>
            </a:r>
            <a:r>
              <a:rPr lang="en-US" altLang="zh-CN" dirty="0"/>
              <a:t>2</a:t>
            </a:r>
            <a:r>
              <a:rPr lang="zh-CN" altLang="en-US" dirty="0"/>
              <a:t>个节拍，由此可见我们的“节拍”元组中的值应该为“</a:t>
            </a:r>
            <a:r>
              <a:rPr lang="en-US" altLang="zh-CN" dirty="0"/>
              <a:t>1,1,1,1,1,1,2</a:t>
            </a:r>
            <a:r>
              <a:rPr lang="zh-CN" altLang="en-US" dirty="0"/>
              <a:t>”并重复</a:t>
            </a:r>
            <a:r>
              <a:rPr lang="en-US" altLang="zh-CN" dirty="0"/>
              <a:t>4</a:t>
            </a:r>
            <a:r>
              <a:rPr lang="zh-CN" altLang="en-US" dirty="0"/>
              <a:t>次。</a:t>
            </a:r>
          </a:p>
        </p:txBody>
      </p:sp>
      <p:grpSp>
        <p:nvGrpSpPr>
          <p:cNvPr id="6" name="组合 5">
            <a:extLst>
              <a:ext uri="{FF2B5EF4-FFF2-40B4-BE49-F238E27FC236}">
                <a16:creationId xmlns:a16="http://schemas.microsoft.com/office/drawing/2014/main" id="{DD7C7360-4A3F-4DE5-ADF2-DD46313E63EB}"/>
              </a:ext>
            </a:extLst>
          </p:cNvPr>
          <p:cNvGrpSpPr/>
          <p:nvPr/>
        </p:nvGrpSpPr>
        <p:grpSpPr>
          <a:xfrm>
            <a:off x="4100275" y="4595237"/>
            <a:ext cx="7423039" cy="1790203"/>
            <a:chOff x="2300660" y="3929521"/>
            <a:chExt cx="7423039" cy="1790203"/>
          </a:xfrm>
        </p:grpSpPr>
        <p:pic>
          <p:nvPicPr>
            <p:cNvPr id="5" name="图片 4">
              <a:extLst>
                <a:ext uri="{FF2B5EF4-FFF2-40B4-BE49-F238E27FC236}">
                  <a16:creationId xmlns:a16="http://schemas.microsoft.com/office/drawing/2014/main" id="{FEA9453C-5DF2-4E07-A639-E3D2D8624D00}"/>
                </a:ext>
              </a:extLst>
            </p:cNvPr>
            <p:cNvPicPr>
              <a:picLocks noChangeAspect="1"/>
            </p:cNvPicPr>
            <p:nvPr/>
          </p:nvPicPr>
          <p:blipFill>
            <a:blip r:embed="rId2"/>
            <a:stretch>
              <a:fillRect/>
            </a:stretch>
          </p:blipFill>
          <p:spPr>
            <a:xfrm>
              <a:off x="2300660" y="3929521"/>
              <a:ext cx="7423039" cy="1790203"/>
            </a:xfrm>
            <a:prstGeom prst="rect">
              <a:avLst/>
            </a:prstGeom>
          </p:spPr>
        </p:pic>
        <p:sp>
          <p:nvSpPr>
            <p:cNvPr id="12" name="矩形 11">
              <a:extLst>
                <a:ext uri="{FF2B5EF4-FFF2-40B4-BE49-F238E27FC236}">
                  <a16:creationId xmlns:a16="http://schemas.microsoft.com/office/drawing/2014/main" id="{19A38D96-18A7-4976-9BF0-D96521135D9F}"/>
                </a:ext>
              </a:extLst>
            </p:cNvPr>
            <p:cNvSpPr/>
            <p:nvPr/>
          </p:nvSpPr>
          <p:spPr>
            <a:xfrm>
              <a:off x="2300660" y="4749821"/>
              <a:ext cx="7423038" cy="8922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10" name="图片 9">
            <a:extLst>
              <a:ext uri="{FF2B5EF4-FFF2-40B4-BE49-F238E27FC236}">
                <a16:creationId xmlns:a16="http://schemas.microsoft.com/office/drawing/2014/main" id="{AAEECF23-5F9E-4907-AD6C-EB69E79008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991" y="4729623"/>
            <a:ext cx="2924258" cy="1371827"/>
          </a:xfrm>
          <a:prstGeom prst="rect">
            <a:avLst/>
          </a:prstGeom>
        </p:spPr>
      </p:pic>
    </p:spTree>
    <p:extLst>
      <p:ext uri="{BB962C8B-B14F-4D97-AF65-F5344CB8AC3E}">
        <p14:creationId xmlns:p14="http://schemas.microsoft.com/office/powerpoint/2010/main" val="37975307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42CD9-B328-8BF8-70CD-D91B22B2A6E4}"/>
              </a:ext>
            </a:extLst>
          </p:cNvPr>
          <p:cNvPicPr>
            <a:picLocks noChangeAspect="1"/>
          </p:cNvPicPr>
          <p:nvPr/>
        </p:nvPicPr>
        <p:blipFill>
          <a:blip r:embed="rId2"/>
          <a:stretch>
            <a:fillRect/>
          </a:stretch>
        </p:blipFill>
        <p:spPr>
          <a:xfrm>
            <a:off x="2585258" y="3018982"/>
            <a:ext cx="6364778" cy="3366458"/>
          </a:xfrm>
          <a:prstGeom prst="rect">
            <a:avLst/>
          </a:prstGeom>
        </p:spPr>
      </p:pic>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2"/>
            <a:ext cx="10063579" cy="1901858"/>
          </a:xfrm>
        </p:spPr>
        <p:txBody>
          <a:bodyPr>
            <a:noAutofit/>
          </a:bodyPr>
          <a:lstStyle/>
          <a:p>
            <a:r>
              <a:rPr lang="zh-CN" altLang="en-US" dirty="0"/>
              <a:t>⑤ 设置播放按钮。利用“当</a:t>
            </a:r>
            <a:r>
              <a:rPr lang="en-US" altLang="zh-CN" dirty="0"/>
              <a:t>……</a:t>
            </a:r>
            <a:r>
              <a:rPr lang="zh-CN" altLang="en-US" dirty="0"/>
              <a:t>重复执行</a:t>
            </a:r>
            <a:r>
              <a:rPr lang="en-US" altLang="zh-CN" dirty="0"/>
              <a:t>……</a:t>
            </a:r>
            <a:r>
              <a:rPr lang="zh-CN" altLang="en-US" dirty="0"/>
              <a:t>”模块和“如果</a:t>
            </a:r>
            <a:r>
              <a:rPr lang="en-US" altLang="zh-CN" dirty="0"/>
              <a:t>……</a:t>
            </a:r>
            <a:r>
              <a:rPr lang="zh-CN" altLang="en-US" dirty="0"/>
              <a:t>执行</a:t>
            </a:r>
            <a:r>
              <a:rPr lang="en-US" altLang="zh-CN" dirty="0"/>
              <a:t>……</a:t>
            </a:r>
            <a:r>
              <a:rPr lang="zh-CN" altLang="en-US" dirty="0"/>
              <a:t>”模块判断播放按钮是否被按下，这里将按钮</a:t>
            </a:r>
            <a:r>
              <a:rPr lang="en-US" altLang="zh-CN" dirty="0"/>
              <a:t>B1</a:t>
            </a:r>
            <a:r>
              <a:rPr lang="zh-CN" altLang="en-US" dirty="0"/>
              <a:t>当做播放按钮。</a:t>
            </a:r>
          </a:p>
        </p:txBody>
      </p:sp>
      <p:sp>
        <p:nvSpPr>
          <p:cNvPr id="13" name="矩形 12">
            <a:extLst>
              <a:ext uri="{FF2B5EF4-FFF2-40B4-BE49-F238E27FC236}">
                <a16:creationId xmlns:a16="http://schemas.microsoft.com/office/drawing/2014/main" id="{61A02311-BA43-46CD-8A01-6DE035061AF0}"/>
              </a:ext>
            </a:extLst>
          </p:cNvPr>
          <p:cNvSpPr/>
          <p:nvPr/>
        </p:nvSpPr>
        <p:spPr>
          <a:xfrm>
            <a:off x="2650909" y="4612683"/>
            <a:ext cx="4863796" cy="15988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205381081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C19C2FAC-5D9F-C416-B04B-1FA23D2BF260}"/>
              </a:ext>
            </a:extLst>
          </p:cNvPr>
          <p:cNvPicPr>
            <a:picLocks noChangeAspect="1"/>
          </p:cNvPicPr>
          <p:nvPr/>
        </p:nvPicPr>
        <p:blipFill>
          <a:blip r:embed="rId2"/>
          <a:stretch>
            <a:fillRect/>
          </a:stretch>
        </p:blipFill>
        <p:spPr>
          <a:xfrm>
            <a:off x="6974377" y="3572305"/>
            <a:ext cx="4876800" cy="2293697"/>
          </a:xfrm>
          <a:prstGeom prst="rect">
            <a:avLst/>
          </a:prstGeom>
        </p:spPr>
      </p:pic>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1"/>
            <a:ext cx="10440963" cy="2329691"/>
          </a:xfrm>
        </p:spPr>
        <p:txBody>
          <a:bodyPr>
            <a:noAutofit/>
          </a:bodyPr>
          <a:lstStyle/>
          <a:p>
            <a:r>
              <a:rPr lang="zh-CN" altLang="en-US" dirty="0"/>
              <a:t>⑥ 同时遍历“音符”和“节拍”元组。从“控制”模块分类中拖出“对</a:t>
            </a:r>
            <a:r>
              <a:rPr lang="en-US" altLang="zh-CN" dirty="0"/>
              <a:t>……</a:t>
            </a:r>
            <a:r>
              <a:rPr lang="zh-CN" altLang="en-US" dirty="0"/>
              <a:t>中的每个项目</a:t>
            </a:r>
            <a:r>
              <a:rPr lang="en-US" altLang="zh-CN" dirty="0"/>
              <a:t>……</a:t>
            </a:r>
            <a:r>
              <a:rPr lang="zh-CN" altLang="en-US" dirty="0"/>
              <a:t>，执行</a:t>
            </a:r>
            <a:r>
              <a:rPr lang="en-US" altLang="zh-CN" dirty="0"/>
              <a:t>……</a:t>
            </a:r>
            <a:r>
              <a:rPr lang="zh-CN" altLang="en-US" dirty="0"/>
              <a:t>”模块，结合“列表”模块分类中的“打包迭代器</a:t>
            </a:r>
            <a:r>
              <a:rPr lang="en-US" altLang="zh-CN" dirty="0"/>
              <a:t>……</a:t>
            </a:r>
            <a:r>
              <a:rPr lang="zh-CN" altLang="en-US" dirty="0"/>
              <a:t>”模块，组成可以同时遍历两个元组的模块。将“音符”和“节拍”两个元组打包，依次从两个元组里各拿出</a:t>
            </a:r>
            <a:r>
              <a:rPr lang="en-US" altLang="zh-CN" dirty="0"/>
              <a:t>1</a:t>
            </a:r>
            <a:r>
              <a:rPr lang="zh-CN" altLang="en-US" dirty="0"/>
              <a:t>项，并将值赋给“音符值”和“节拍值”。（注意：程序中的逗号必须使用英文格式）</a:t>
            </a:r>
          </a:p>
        </p:txBody>
      </p:sp>
      <p:grpSp>
        <p:nvGrpSpPr>
          <p:cNvPr id="8" name="组合 7">
            <a:extLst>
              <a:ext uri="{FF2B5EF4-FFF2-40B4-BE49-F238E27FC236}">
                <a16:creationId xmlns:a16="http://schemas.microsoft.com/office/drawing/2014/main" id="{B60D978A-4CD6-422B-AEC1-8B8D66157AAE}"/>
              </a:ext>
            </a:extLst>
          </p:cNvPr>
          <p:cNvGrpSpPr>
            <a:grpSpLocks noChangeAspect="1"/>
          </p:cNvGrpSpPr>
          <p:nvPr/>
        </p:nvGrpSpPr>
        <p:grpSpPr>
          <a:xfrm>
            <a:off x="4538974" y="3584666"/>
            <a:ext cx="2315398" cy="2329691"/>
            <a:chOff x="4443127" y="323850"/>
            <a:chExt cx="6172199" cy="6210300"/>
          </a:xfrm>
        </p:grpSpPr>
        <p:pic>
          <p:nvPicPr>
            <p:cNvPr id="7" name="图片 6">
              <a:extLst>
                <a:ext uri="{FF2B5EF4-FFF2-40B4-BE49-F238E27FC236}">
                  <a16:creationId xmlns:a16="http://schemas.microsoft.com/office/drawing/2014/main" id="{F5C2EF7B-C369-4FE3-A68F-C79B40CE16E3}"/>
                </a:ext>
              </a:extLst>
            </p:cNvPr>
            <p:cNvPicPr>
              <a:picLocks noChangeAspect="1"/>
            </p:cNvPicPr>
            <p:nvPr/>
          </p:nvPicPr>
          <p:blipFill rotWithShape="1">
            <a:blip r:embed="rId3"/>
            <a:srcRect l="1369" t="610" b="-1"/>
            <a:stretch/>
          </p:blipFill>
          <p:spPr>
            <a:xfrm>
              <a:off x="4443127" y="323850"/>
              <a:ext cx="6172199" cy="6210300"/>
            </a:xfrm>
            <a:prstGeom prst="rect">
              <a:avLst/>
            </a:prstGeom>
          </p:spPr>
        </p:pic>
        <p:sp>
          <p:nvSpPr>
            <p:cNvPr id="16" name="矩形 15">
              <a:extLst>
                <a:ext uri="{FF2B5EF4-FFF2-40B4-BE49-F238E27FC236}">
                  <a16:creationId xmlns:a16="http://schemas.microsoft.com/office/drawing/2014/main" id="{5A97112A-F7A3-4D51-9B6C-7764D56482F7}"/>
                </a:ext>
              </a:extLst>
            </p:cNvPr>
            <p:cNvSpPr/>
            <p:nvPr/>
          </p:nvSpPr>
          <p:spPr>
            <a:xfrm>
              <a:off x="5947291" y="5994955"/>
              <a:ext cx="4668035" cy="539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5" name="组合 4">
            <a:extLst>
              <a:ext uri="{FF2B5EF4-FFF2-40B4-BE49-F238E27FC236}">
                <a16:creationId xmlns:a16="http://schemas.microsoft.com/office/drawing/2014/main" id="{C6F25863-1362-43B5-A3F0-B65310CFC351}"/>
              </a:ext>
            </a:extLst>
          </p:cNvPr>
          <p:cNvGrpSpPr>
            <a:grpSpLocks noChangeAspect="1"/>
          </p:cNvGrpSpPr>
          <p:nvPr/>
        </p:nvGrpSpPr>
        <p:grpSpPr>
          <a:xfrm>
            <a:off x="785401" y="3590517"/>
            <a:ext cx="3457575" cy="1390390"/>
            <a:chOff x="557009" y="3429000"/>
            <a:chExt cx="5305516" cy="2133500"/>
          </a:xfrm>
        </p:grpSpPr>
        <p:pic>
          <p:nvPicPr>
            <p:cNvPr id="4" name="图片 3">
              <a:extLst>
                <a:ext uri="{FF2B5EF4-FFF2-40B4-BE49-F238E27FC236}">
                  <a16:creationId xmlns:a16="http://schemas.microsoft.com/office/drawing/2014/main" id="{C7C99055-49DA-4B3D-9349-0B84E4B7EF26}"/>
                </a:ext>
              </a:extLst>
            </p:cNvPr>
            <p:cNvPicPr>
              <a:picLocks noChangeAspect="1"/>
            </p:cNvPicPr>
            <p:nvPr/>
          </p:nvPicPr>
          <p:blipFill>
            <a:blip r:embed="rId4"/>
            <a:stretch>
              <a:fillRect/>
            </a:stretch>
          </p:blipFill>
          <p:spPr>
            <a:xfrm>
              <a:off x="557009" y="3429000"/>
              <a:ext cx="5276333" cy="2133500"/>
            </a:xfrm>
            <a:prstGeom prst="rect">
              <a:avLst/>
            </a:prstGeom>
          </p:spPr>
        </p:pic>
        <p:sp>
          <p:nvSpPr>
            <p:cNvPr id="9" name="矩形 8">
              <a:extLst>
                <a:ext uri="{FF2B5EF4-FFF2-40B4-BE49-F238E27FC236}">
                  <a16:creationId xmlns:a16="http://schemas.microsoft.com/office/drawing/2014/main" id="{90D9C1C2-8D4C-4FD2-99BE-DAA1608001BC}"/>
                </a:ext>
              </a:extLst>
            </p:cNvPr>
            <p:cNvSpPr/>
            <p:nvPr/>
          </p:nvSpPr>
          <p:spPr>
            <a:xfrm>
              <a:off x="1565186" y="4660969"/>
              <a:ext cx="4297339" cy="8157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5" name="矩形 14">
            <a:extLst>
              <a:ext uri="{FF2B5EF4-FFF2-40B4-BE49-F238E27FC236}">
                <a16:creationId xmlns:a16="http://schemas.microsoft.com/office/drawing/2014/main" id="{826163AC-9134-4745-A554-0EF2CFE051F6}"/>
              </a:ext>
            </a:extLst>
          </p:cNvPr>
          <p:cNvSpPr/>
          <p:nvPr/>
        </p:nvSpPr>
        <p:spPr>
          <a:xfrm>
            <a:off x="7912655" y="4980907"/>
            <a:ext cx="4015557" cy="6908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86532664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AA3B9B8-260E-9B9F-21C1-E6829EBAB4A9}"/>
              </a:ext>
            </a:extLst>
          </p:cNvPr>
          <p:cNvPicPr>
            <a:picLocks noChangeAspect="1"/>
          </p:cNvPicPr>
          <p:nvPr/>
        </p:nvPicPr>
        <p:blipFill rotWithShape="1">
          <a:blip r:embed="rId2"/>
          <a:srcRect t="1816"/>
          <a:stretch/>
        </p:blipFill>
        <p:spPr>
          <a:xfrm>
            <a:off x="1096295" y="3681182"/>
            <a:ext cx="7200900" cy="1094190"/>
          </a:xfrm>
          <a:prstGeom prst="rect">
            <a:avLst/>
          </a:prstGeom>
        </p:spPr>
      </p:pic>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1" y="1133171"/>
            <a:ext cx="5257800" cy="1876729"/>
          </a:xfrm>
        </p:spPr>
        <p:txBody>
          <a:bodyPr>
            <a:noAutofit/>
          </a:bodyPr>
          <a:lstStyle/>
          <a:p>
            <a:r>
              <a:rPr lang="zh-CN" altLang="en-US" dirty="0"/>
              <a:t>⑦ 让蜂鸣器按照“音符”元组中的音符响起对应频率的声音，并且持续时长为“延时</a:t>
            </a:r>
            <a:r>
              <a:rPr lang="en-US" altLang="zh-CN" dirty="0"/>
              <a:t>×</a:t>
            </a:r>
            <a:r>
              <a:rPr lang="zh-CN" altLang="en-US" dirty="0"/>
              <a:t>节拍值”。对两个元组中的每一项依次遍历，蜂鸣器就可以演奏出与曲谱相对应的曲子。</a:t>
            </a:r>
          </a:p>
        </p:txBody>
      </p:sp>
      <p:grpSp>
        <p:nvGrpSpPr>
          <p:cNvPr id="18" name="组合 17">
            <a:extLst>
              <a:ext uri="{FF2B5EF4-FFF2-40B4-BE49-F238E27FC236}">
                <a16:creationId xmlns:a16="http://schemas.microsoft.com/office/drawing/2014/main" id="{ABB8DA9A-3EE2-460C-94E0-70BBBA12F195}"/>
              </a:ext>
            </a:extLst>
          </p:cNvPr>
          <p:cNvGrpSpPr>
            <a:grpSpLocks noChangeAspect="1"/>
          </p:cNvGrpSpPr>
          <p:nvPr/>
        </p:nvGrpSpPr>
        <p:grpSpPr>
          <a:xfrm>
            <a:off x="2457449" y="5161638"/>
            <a:ext cx="4478595" cy="1223802"/>
            <a:chOff x="3905250" y="2738167"/>
            <a:chExt cx="4914900" cy="1343025"/>
          </a:xfrm>
        </p:grpSpPr>
        <p:pic>
          <p:nvPicPr>
            <p:cNvPr id="17" name="图片 16">
              <a:extLst>
                <a:ext uri="{FF2B5EF4-FFF2-40B4-BE49-F238E27FC236}">
                  <a16:creationId xmlns:a16="http://schemas.microsoft.com/office/drawing/2014/main" id="{1D9811A4-692D-4BE2-BB1E-192D066C6331}"/>
                </a:ext>
              </a:extLst>
            </p:cNvPr>
            <p:cNvPicPr>
              <a:picLocks noChangeAspect="1"/>
            </p:cNvPicPr>
            <p:nvPr/>
          </p:nvPicPr>
          <p:blipFill>
            <a:blip r:embed="rId3"/>
            <a:stretch>
              <a:fillRect/>
            </a:stretch>
          </p:blipFill>
          <p:spPr>
            <a:xfrm>
              <a:off x="3905250" y="2738167"/>
              <a:ext cx="4914900" cy="1343025"/>
            </a:xfrm>
            <a:prstGeom prst="rect">
              <a:avLst/>
            </a:prstGeom>
          </p:spPr>
        </p:pic>
        <p:sp>
          <p:nvSpPr>
            <p:cNvPr id="16" name="矩形 15">
              <a:extLst>
                <a:ext uri="{FF2B5EF4-FFF2-40B4-BE49-F238E27FC236}">
                  <a16:creationId xmlns:a16="http://schemas.microsoft.com/office/drawing/2014/main" id="{5A97112A-F7A3-4D51-9B6C-7764D56482F7}"/>
                </a:ext>
              </a:extLst>
            </p:cNvPr>
            <p:cNvSpPr/>
            <p:nvPr/>
          </p:nvSpPr>
          <p:spPr>
            <a:xfrm>
              <a:off x="5448795" y="3452641"/>
              <a:ext cx="2885580" cy="601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9" name="矩形 8">
            <a:extLst>
              <a:ext uri="{FF2B5EF4-FFF2-40B4-BE49-F238E27FC236}">
                <a16:creationId xmlns:a16="http://schemas.microsoft.com/office/drawing/2014/main" id="{90D9C1C2-8D4C-4FD2-99BE-DAA1608001BC}"/>
              </a:ext>
            </a:extLst>
          </p:cNvPr>
          <p:cNvSpPr/>
          <p:nvPr/>
        </p:nvSpPr>
        <p:spPr>
          <a:xfrm>
            <a:off x="2675995" y="3954311"/>
            <a:ext cx="5528667" cy="717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21" name="组合 20">
            <a:extLst>
              <a:ext uri="{FF2B5EF4-FFF2-40B4-BE49-F238E27FC236}">
                <a16:creationId xmlns:a16="http://schemas.microsoft.com/office/drawing/2014/main" id="{0E60C63B-9D3D-48CD-A7C6-CEE8E31F21A7}"/>
              </a:ext>
            </a:extLst>
          </p:cNvPr>
          <p:cNvGrpSpPr>
            <a:grpSpLocks noChangeAspect="1"/>
          </p:cNvGrpSpPr>
          <p:nvPr/>
        </p:nvGrpSpPr>
        <p:grpSpPr>
          <a:xfrm>
            <a:off x="8653185" y="3681182"/>
            <a:ext cx="2771938" cy="2578787"/>
            <a:chOff x="6516345" y="2451667"/>
            <a:chExt cx="3532255" cy="3286125"/>
          </a:xfrm>
        </p:grpSpPr>
        <p:pic>
          <p:nvPicPr>
            <p:cNvPr id="20" name="图片 19">
              <a:extLst>
                <a:ext uri="{FF2B5EF4-FFF2-40B4-BE49-F238E27FC236}">
                  <a16:creationId xmlns:a16="http://schemas.microsoft.com/office/drawing/2014/main" id="{F99C8013-B45C-4EA6-A888-9608D2862CE7}"/>
                </a:ext>
              </a:extLst>
            </p:cNvPr>
            <p:cNvPicPr>
              <a:picLocks noChangeAspect="1"/>
            </p:cNvPicPr>
            <p:nvPr/>
          </p:nvPicPr>
          <p:blipFill rotWithShape="1">
            <a:blip r:embed="rId4"/>
            <a:srcRect l="2667"/>
            <a:stretch/>
          </p:blipFill>
          <p:spPr>
            <a:xfrm>
              <a:off x="6516345" y="2451667"/>
              <a:ext cx="3532255" cy="3286125"/>
            </a:xfrm>
            <a:prstGeom prst="rect">
              <a:avLst/>
            </a:prstGeom>
          </p:spPr>
        </p:pic>
        <p:sp>
          <p:nvSpPr>
            <p:cNvPr id="15" name="矩形 14">
              <a:extLst>
                <a:ext uri="{FF2B5EF4-FFF2-40B4-BE49-F238E27FC236}">
                  <a16:creationId xmlns:a16="http://schemas.microsoft.com/office/drawing/2014/main" id="{826163AC-9134-4745-A554-0EF2CFE051F6}"/>
                </a:ext>
              </a:extLst>
            </p:cNvPr>
            <p:cNvSpPr/>
            <p:nvPr/>
          </p:nvSpPr>
          <p:spPr>
            <a:xfrm>
              <a:off x="8026656" y="5046960"/>
              <a:ext cx="1993369" cy="581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pic>
        <p:nvPicPr>
          <p:cNvPr id="13" name="图片 12">
            <a:extLst>
              <a:ext uri="{FF2B5EF4-FFF2-40B4-BE49-F238E27FC236}">
                <a16:creationId xmlns:a16="http://schemas.microsoft.com/office/drawing/2014/main" id="{F7AC80A3-5F02-03C6-1481-697B6FB78FC8}"/>
              </a:ext>
            </a:extLst>
          </p:cNvPr>
          <p:cNvPicPr>
            <a:picLocks noChangeAspect="1"/>
          </p:cNvPicPr>
          <p:nvPr/>
        </p:nvPicPr>
        <p:blipFill>
          <a:blip r:embed="rId5"/>
          <a:stretch>
            <a:fillRect/>
          </a:stretch>
        </p:blipFill>
        <p:spPr>
          <a:xfrm>
            <a:off x="6317125" y="1179242"/>
            <a:ext cx="5109091" cy="2115674"/>
          </a:xfrm>
          <a:prstGeom prst="rect">
            <a:avLst/>
          </a:prstGeom>
        </p:spPr>
      </p:pic>
    </p:spTree>
    <p:extLst>
      <p:ext uri="{BB962C8B-B14F-4D97-AF65-F5344CB8AC3E}">
        <p14:creationId xmlns:p14="http://schemas.microsoft.com/office/powerpoint/2010/main" val="192634699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2"/>
            <a:ext cx="10063579" cy="1091868"/>
          </a:xfrm>
        </p:spPr>
        <p:txBody>
          <a:bodyPr>
            <a:noAutofit/>
          </a:bodyPr>
          <a:lstStyle/>
          <a:p>
            <a:r>
              <a:rPr lang="zh-CN" altLang="en-US" dirty="0"/>
              <a:t>⑧ 上传程序。编写完程序之后，点击“上传”。当提示“上传成功”之后，就完成了编曲，按下</a:t>
            </a:r>
            <a:r>
              <a:rPr lang="en-US" altLang="zh-CN" dirty="0"/>
              <a:t>B1</a:t>
            </a:r>
            <a:r>
              <a:rPr lang="zh-CN" altLang="en-US" dirty="0"/>
              <a:t>键，蜂鸣器就可以开始演奏了。</a:t>
            </a:r>
          </a:p>
        </p:txBody>
      </p:sp>
    </p:spTree>
    <p:extLst>
      <p:ext uri="{BB962C8B-B14F-4D97-AF65-F5344CB8AC3E}">
        <p14:creationId xmlns:p14="http://schemas.microsoft.com/office/powerpoint/2010/main" val="216614682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试一试</a:t>
            </a:r>
          </a:p>
        </p:txBody>
      </p:sp>
      <p:sp>
        <p:nvSpPr>
          <p:cNvPr id="5" name="文本占位符 4"/>
          <p:cNvSpPr>
            <a:spLocks noGrp="1"/>
          </p:cNvSpPr>
          <p:nvPr>
            <p:ph type="body" sz="quarter" idx="16"/>
          </p:nvPr>
        </p:nvSpPr>
        <p:spPr/>
        <p:txBody>
          <a:bodyPr/>
          <a:lstStyle/>
          <a:p>
            <a:r>
              <a:rPr lang="zh-CN" altLang="en-US" dirty="0"/>
              <a:t>效果演示</a:t>
            </a:r>
          </a:p>
        </p:txBody>
      </p:sp>
      <p:pic>
        <p:nvPicPr>
          <p:cNvPr id="3" name="作曲小能手">
            <a:hlinkClick r:id="" action="ppaction://media"/>
            <a:extLst>
              <a:ext uri="{FF2B5EF4-FFF2-40B4-BE49-F238E27FC236}">
                <a16:creationId xmlns:a16="http://schemas.microsoft.com/office/drawing/2014/main" id="{EF13426B-DF0F-40A7-84D7-0185975A329D}"/>
              </a:ext>
            </a:extLst>
          </p:cNvPr>
          <p:cNvPicPr>
            <a:picLocks noGrp="1" noChangeAspect="1"/>
          </p:cNvPicPr>
          <p:nvPr>
            <p:ph sz="quarter" idx="15"/>
            <a:videoFile r:link="rId2"/>
            <p:extLst>
              <p:ext uri="{DAA4B4D4-6D71-4841-9C94-3DE7FCFB9230}">
                <p14:media xmlns:p14="http://schemas.microsoft.com/office/powerpoint/2010/main" r:embed="rId1"/>
              </p:ext>
            </p:extLst>
          </p:nvPr>
        </p:nvPicPr>
        <p:blipFill>
          <a:blip r:embed="rId4"/>
          <a:stretch>
            <a:fillRect/>
          </a:stretch>
        </p:blipFill>
        <p:spPr>
          <a:xfrm>
            <a:off x="2273300" y="1774825"/>
            <a:ext cx="7645400" cy="4300538"/>
          </a:xfr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a:xfrm>
            <a:off x="5825940" y="2044492"/>
            <a:ext cx="995786" cy="1005019"/>
          </a:xfrm>
        </p:spPr>
        <p:txBody>
          <a:bodyPr/>
          <a:lstStyle/>
          <a:p>
            <a:pPr algn="ctr"/>
            <a:r>
              <a:rPr lang="en-US" altLang="zh-CN" dirty="0"/>
              <a:t>03</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知识积累</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A3B16FA-6E0A-4439-A4D6-BF37AB12F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437" y="1939217"/>
            <a:ext cx="4219575" cy="3324225"/>
          </a:xfrm>
          <a:prstGeom prst="rect">
            <a:avLst/>
          </a:prstGeom>
        </p:spPr>
      </p:pic>
      <p:sp>
        <p:nvSpPr>
          <p:cNvPr id="2" name="标题 1"/>
          <p:cNvSpPr>
            <a:spLocks noGrp="1"/>
          </p:cNvSpPr>
          <p:nvPr>
            <p:ph type="title"/>
          </p:nvPr>
        </p:nvSpPr>
        <p:spPr/>
        <p:txBody>
          <a:bodyPr/>
          <a:lstStyle/>
          <a:p>
            <a:r>
              <a:rPr lang="zh-CN" altLang="en-US" dirty="0"/>
              <a:t>学一学</a:t>
            </a:r>
          </a:p>
        </p:txBody>
      </p:sp>
      <p:sp>
        <p:nvSpPr>
          <p:cNvPr id="3" name="内容占位符 2"/>
          <p:cNvSpPr>
            <a:spLocks noGrp="1"/>
          </p:cNvSpPr>
          <p:nvPr>
            <p:ph sz="quarter" idx="15"/>
          </p:nvPr>
        </p:nvSpPr>
        <p:spPr/>
        <p:txBody>
          <a:bodyPr>
            <a:normAutofit/>
          </a:bodyPr>
          <a:lstStyle/>
          <a:p>
            <a:r>
              <a:rPr lang="zh-CN" altLang="en-US" dirty="0"/>
              <a:t>音符是乐谱中表示音长或音高的符号。五线谱上用空心或实心的小椭圆形和特定的附加符号。简谱上用七个阿拉伯数字（</a:t>
            </a:r>
            <a:r>
              <a:rPr lang="en-US" altLang="zh-CN" dirty="0"/>
              <a:t>1 2 3 4 5 6 7</a:t>
            </a:r>
            <a:r>
              <a:rPr lang="zh-CN" altLang="en-US" dirty="0"/>
              <a:t>）和特定的附加符号表示。</a:t>
            </a:r>
            <a:endParaRPr lang="zh-CN" altLang="zh-CN" dirty="0"/>
          </a:p>
        </p:txBody>
      </p:sp>
      <p:sp>
        <p:nvSpPr>
          <p:cNvPr id="4" name="文本占位符 3"/>
          <p:cNvSpPr>
            <a:spLocks noGrp="1"/>
          </p:cNvSpPr>
          <p:nvPr>
            <p:ph type="body" sz="quarter" idx="16"/>
          </p:nvPr>
        </p:nvSpPr>
        <p:spPr/>
        <p:txBody>
          <a:bodyPr/>
          <a:lstStyle/>
          <a:p>
            <a:r>
              <a:rPr lang="zh-CN" altLang="en-US" dirty="0"/>
              <a:t> 音符</a:t>
            </a:r>
            <a:endParaRPr lang="zh-CN" altLang="zh-CN" dirty="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学一学</a:t>
            </a:r>
          </a:p>
        </p:txBody>
      </p:sp>
      <p:sp>
        <p:nvSpPr>
          <p:cNvPr id="3" name="内容占位符 2"/>
          <p:cNvSpPr>
            <a:spLocks noGrp="1"/>
          </p:cNvSpPr>
          <p:nvPr>
            <p:ph sz="quarter" idx="15"/>
          </p:nvPr>
        </p:nvSpPr>
        <p:spPr>
          <a:xfrm>
            <a:off x="838200" y="1775317"/>
            <a:ext cx="10408920" cy="3345323"/>
          </a:xfrm>
        </p:spPr>
        <p:txBody>
          <a:bodyPr>
            <a:noAutofit/>
          </a:bodyPr>
          <a:lstStyle/>
          <a:p>
            <a:r>
              <a:rPr lang="zh-CN" altLang="en-US" dirty="0"/>
              <a:t>音名是指：</a:t>
            </a:r>
            <a:r>
              <a:rPr lang="en-US" altLang="zh-CN" dirty="0"/>
              <a:t>C</a:t>
            </a:r>
            <a:r>
              <a:rPr lang="zh-CN" altLang="en-US" dirty="0"/>
              <a:t>、</a:t>
            </a:r>
            <a:r>
              <a:rPr lang="en-US" altLang="zh-CN" dirty="0"/>
              <a:t>D</a:t>
            </a:r>
            <a:r>
              <a:rPr lang="zh-CN" altLang="en-US" dirty="0"/>
              <a:t>、</a:t>
            </a:r>
            <a:r>
              <a:rPr lang="en-US" altLang="zh-CN" dirty="0"/>
              <a:t>E</a:t>
            </a:r>
            <a:r>
              <a:rPr lang="zh-CN" altLang="en-US" dirty="0"/>
              <a:t>、</a:t>
            </a:r>
            <a:r>
              <a:rPr lang="en-US" altLang="zh-CN" dirty="0"/>
              <a:t>F</a:t>
            </a:r>
            <a:r>
              <a:rPr lang="zh-CN" altLang="en-US" dirty="0"/>
              <a:t>、</a:t>
            </a:r>
            <a:r>
              <a:rPr lang="en-US" altLang="zh-CN" dirty="0"/>
              <a:t>G</a:t>
            </a:r>
            <a:r>
              <a:rPr lang="zh-CN" altLang="en-US" dirty="0"/>
              <a:t>、</a:t>
            </a:r>
            <a:r>
              <a:rPr lang="en-US" altLang="zh-CN" dirty="0"/>
              <a:t>A</a:t>
            </a:r>
            <a:r>
              <a:rPr lang="zh-CN" altLang="en-US" dirty="0"/>
              <a:t>、</a:t>
            </a:r>
            <a:r>
              <a:rPr lang="en-US" altLang="zh-CN" dirty="0"/>
              <a:t>B</a:t>
            </a:r>
            <a:r>
              <a:rPr lang="zh-CN" altLang="en-US" dirty="0"/>
              <a:t>字母，它们的音高是固定的。唱名是音乐术语，是在演唱旋律时为方便唱谱而采用的名称。目前，我们将自然大调式中的七个基本音级分别唱作</a:t>
            </a:r>
            <a:r>
              <a:rPr lang="en-US" altLang="zh-CN" dirty="0"/>
              <a:t>do</a:t>
            </a:r>
            <a:r>
              <a:rPr lang="zh-CN" altLang="en-US" dirty="0"/>
              <a:t>、</a:t>
            </a:r>
            <a:r>
              <a:rPr lang="en-US" altLang="zh-CN" dirty="0"/>
              <a:t>re</a:t>
            </a:r>
            <a:r>
              <a:rPr lang="zh-CN" altLang="en-US" dirty="0"/>
              <a:t>、</a:t>
            </a:r>
            <a:r>
              <a:rPr lang="en-US" altLang="zh-CN" dirty="0"/>
              <a:t>mi</a:t>
            </a:r>
            <a:r>
              <a:rPr lang="zh-CN" altLang="en-US" dirty="0"/>
              <a:t>、</a:t>
            </a:r>
            <a:r>
              <a:rPr lang="en-US" altLang="zh-CN" dirty="0"/>
              <a:t>fa</a:t>
            </a:r>
            <a:r>
              <a:rPr lang="zh-CN" altLang="en-US" dirty="0"/>
              <a:t>、</a:t>
            </a:r>
            <a:r>
              <a:rPr lang="en-US" altLang="zh-CN" dirty="0"/>
              <a:t>sol</a:t>
            </a:r>
            <a:r>
              <a:rPr lang="zh-CN" altLang="en-US" dirty="0"/>
              <a:t>、</a:t>
            </a:r>
            <a:r>
              <a:rPr lang="en-US" altLang="zh-CN" dirty="0"/>
              <a:t>la</a:t>
            </a:r>
            <a:r>
              <a:rPr lang="zh-CN" altLang="en-US" dirty="0"/>
              <a:t>、</a:t>
            </a:r>
            <a:r>
              <a:rPr lang="en-US" altLang="zh-CN" dirty="0" err="1"/>
              <a:t>si</a:t>
            </a:r>
            <a:r>
              <a:rPr lang="zh-CN" altLang="en-US" dirty="0"/>
              <a:t>（或</a:t>
            </a:r>
            <a:r>
              <a:rPr lang="en-US" altLang="zh-CN" dirty="0" err="1"/>
              <a:t>ti</a:t>
            </a:r>
            <a:r>
              <a:rPr lang="zh-CN" altLang="en-US" dirty="0"/>
              <a:t>）。</a:t>
            </a:r>
          </a:p>
        </p:txBody>
      </p:sp>
      <p:sp>
        <p:nvSpPr>
          <p:cNvPr id="4" name="文本占位符 3"/>
          <p:cNvSpPr>
            <a:spLocks noGrp="1"/>
          </p:cNvSpPr>
          <p:nvPr>
            <p:ph type="body" sz="quarter" idx="16"/>
          </p:nvPr>
        </p:nvSpPr>
        <p:spPr/>
        <p:txBody>
          <a:bodyPr/>
          <a:lstStyle/>
          <a:p>
            <a:r>
              <a:rPr lang="zh-CN" altLang="en-US" dirty="0"/>
              <a:t> 音名、唱名</a:t>
            </a:r>
            <a:endParaRPr lang="zh-CN" altLang="zh-CN" dirty="0"/>
          </a:p>
        </p:txBody>
      </p:sp>
    </p:spTree>
    <p:extLst>
      <p:ext uri="{BB962C8B-B14F-4D97-AF65-F5344CB8AC3E}">
        <p14:creationId xmlns:p14="http://schemas.microsoft.com/office/powerpoint/2010/main" val="30477507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占位符 39"/>
          <p:cNvSpPr>
            <a:spLocks noGrp="1"/>
          </p:cNvSpPr>
          <p:nvPr>
            <p:ph type="body" sz="quarter" idx="13"/>
          </p:nvPr>
        </p:nvSpPr>
        <p:spPr>
          <a:xfrm>
            <a:off x="4301278" y="2166324"/>
            <a:ext cx="3589444" cy="1245662"/>
          </a:xfrm>
        </p:spPr>
        <p:txBody>
          <a:bodyPr/>
          <a:lstStyle/>
          <a:p>
            <a:pPr algn="ctr"/>
            <a:r>
              <a:rPr lang="zh-CN" altLang="en-US" dirty="0"/>
              <a:t>第 </a:t>
            </a:r>
            <a:r>
              <a:rPr lang="en-US" altLang="zh-CN" dirty="0"/>
              <a:t>10 </a:t>
            </a:r>
            <a:r>
              <a:rPr lang="zh-CN" altLang="en-US" dirty="0"/>
              <a:t>课</a:t>
            </a:r>
          </a:p>
        </p:txBody>
      </p:sp>
      <p:sp>
        <p:nvSpPr>
          <p:cNvPr id="41" name="文本占位符 40"/>
          <p:cNvSpPr>
            <a:spLocks noGrp="1"/>
          </p:cNvSpPr>
          <p:nvPr>
            <p:ph type="body" sz="quarter" idx="14"/>
          </p:nvPr>
        </p:nvSpPr>
        <p:spPr>
          <a:xfrm>
            <a:off x="2990020" y="3369434"/>
            <a:ext cx="6211957" cy="1630062"/>
          </a:xfrm>
        </p:spPr>
        <p:txBody>
          <a:bodyPr/>
          <a:lstStyle/>
          <a:p>
            <a:r>
              <a:rPr lang="zh-CN" altLang="en-US" dirty="0"/>
              <a:t>作曲小能手</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学一学</a:t>
            </a:r>
          </a:p>
        </p:txBody>
      </p:sp>
      <p:sp>
        <p:nvSpPr>
          <p:cNvPr id="3" name="内容占位符 2"/>
          <p:cNvSpPr>
            <a:spLocks noGrp="1"/>
          </p:cNvSpPr>
          <p:nvPr>
            <p:ph sz="quarter" idx="15"/>
          </p:nvPr>
        </p:nvSpPr>
        <p:spPr>
          <a:xfrm>
            <a:off x="838200" y="1775317"/>
            <a:ext cx="10408920" cy="3345323"/>
          </a:xfrm>
        </p:spPr>
        <p:txBody>
          <a:bodyPr>
            <a:noAutofit/>
          </a:bodyPr>
          <a:lstStyle/>
          <a:p>
            <a:r>
              <a:rPr lang="zh-CN" altLang="en-US" dirty="0"/>
              <a:t>简谱里将音符分为全音符、二分音符、四分音符、十六分音符、三十二分音符等。用一条横线“</a:t>
            </a:r>
            <a:r>
              <a:rPr lang="en-US" altLang="zh-CN" dirty="0"/>
              <a:t>—”</a:t>
            </a:r>
            <a:r>
              <a:rPr lang="zh-CN" altLang="en-US" dirty="0"/>
              <a:t>在四分音符的右面或下面来标注，以此来定义该音符的长短。</a:t>
            </a:r>
          </a:p>
        </p:txBody>
      </p:sp>
      <p:sp>
        <p:nvSpPr>
          <p:cNvPr id="4" name="文本占位符 3"/>
          <p:cNvSpPr>
            <a:spLocks noGrp="1"/>
          </p:cNvSpPr>
          <p:nvPr>
            <p:ph type="body" sz="quarter" idx="16"/>
          </p:nvPr>
        </p:nvSpPr>
        <p:spPr/>
        <p:txBody>
          <a:bodyPr/>
          <a:lstStyle/>
          <a:p>
            <a:r>
              <a:rPr lang="zh-CN" altLang="en-US" dirty="0"/>
              <a:t> 音符的长短</a:t>
            </a:r>
            <a:endParaRPr lang="zh-CN" altLang="zh-CN" dirty="0"/>
          </a:p>
        </p:txBody>
      </p:sp>
      <p:pic>
        <p:nvPicPr>
          <p:cNvPr id="5" name="图片 4">
            <a:extLst>
              <a:ext uri="{FF2B5EF4-FFF2-40B4-BE49-F238E27FC236}">
                <a16:creationId xmlns:a16="http://schemas.microsoft.com/office/drawing/2014/main" id="{0AD87A26-A191-43EC-9093-34B9A43F22FF}"/>
              </a:ext>
            </a:extLst>
          </p:cNvPr>
          <p:cNvPicPr>
            <a:picLocks noChangeAspect="1"/>
          </p:cNvPicPr>
          <p:nvPr/>
        </p:nvPicPr>
        <p:blipFill>
          <a:blip r:embed="rId2"/>
          <a:stretch>
            <a:fillRect/>
          </a:stretch>
        </p:blipFill>
        <p:spPr>
          <a:xfrm>
            <a:off x="3089791" y="3447978"/>
            <a:ext cx="5715000" cy="1943100"/>
          </a:xfrm>
          <a:prstGeom prst="rect">
            <a:avLst/>
          </a:prstGeom>
        </p:spPr>
      </p:pic>
    </p:spTree>
    <p:extLst>
      <p:ext uri="{BB962C8B-B14F-4D97-AF65-F5344CB8AC3E}">
        <p14:creationId xmlns:p14="http://schemas.microsoft.com/office/powerpoint/2010/main" val="215309746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学一学</a:t>
            </a:r>
          </a:p>
        </p:txBody>
      </p:sp>
      <p:sp>
        <p:nvSpPr>
          <p:cNvPr id="3" name="内容占位符 2"/>
          <p:cNvSpPr>
            <a:spLocks noGrp="1"/>
          </p:cNvSpPr>
          <p:nvPr>
            <p:ph sz="quarter" idx="15"/>
          </p:nvPr>
        </p:nvSpPr>
        <p:spPr>
          <a:xfrm>
            <a:off x="838200" y="1775317"/>
            <a:ext cx="10408920" cy="3345323"/>
          </a:xfrm>
        </p:spPr>
        <p:txBody>
          <a:bodyPr>
            <a:noAutofit/>
          </a:bodyPr>
          <a:lstStyle/>
          <a:p>
            <a:r>
              <a:rPr lang="zh-CN" altLang="en-US" dirty="0"/>
              <a:t>“打包迭代器”模块可以依次将多个元组（或列表、字典、集合）中的对应元素打包为一个元组。例如将元组</a:t>
            </a:r>
            <a:r>
              <a:rPr lang="en-US" altLang="zh-CN" dirty="0"/>
              <a:t>A {1,2,3,4} </a:t>
            </a:r>
            <a:r>
              <a:rPr lang="zh-CN" altLang="en-US" dirty="0"/>
              <a:t>和元组</a:t>
            </a:r>
            <a:r>
              <a:rPr lang="en-US" altLang="zh-CN" dirty="0"/>
              <a:t>B {5,6,7,8} </a:t>
            </a:r>
            <a:r>
              <a:rPr lang="zh-CN" altLang="en-US" dirty="0"/>
              <a:t>打包，则得到</a:t>
            </a:r>
            <a:r>
              <a:rPr lang="en-US" altLang="zh-CN" dirty="0"/>
              <a:t>4</a:t>
            </a:r>
            <a:r>
              <a:rPr lang="zh-CN" altLang="en-US" dirty="0"/>
              <a:t>个元组，分别为 </a:t>
            </a:r>
            <a:r>
              <a:rPr lang="en-US" altLang="zh-CN" dirty="0"/>
              <a:t>{1,5} {2,6} {3,7} {4,8} </a:t>
            </a:r>
            <a:r>
              <a:rPr lang="zh-CN" altLang="en-US" dirty="0"/>
              <a:t>，得到的元组中的元素个数等于元素最少元组中的元素个数。</a:t>
            </a:r>
            <a:endParaRPr lang="en-US" altLang="zh-CN" dirty="0"/>
          </a:p>
        </p:txBody>
      </p:sp>
      <p:sp>
        <p:nvSpPr>
          <p:cNvPr id="4" name="文本占位符 3"/>
          <p:cNvSpPr>
            <a:spLocks noGrp="1"/>
          </p:cNvSpPr>
          <p:nvPr>
            <p:ph type="body" sz="quarter" idx="16"/>
          </p:nvPr>
        </p:nvSpPr>
        <p:spPr/>
        <p:txBody>
          <a:bodyPr/>
          <a:lstStyle/>
          <a:p>
            <a:r>
              <a:rPr lang="zh-CN" altLang="en-US" dirty="0"/>
              <a:t> 打包迭代器</a:t>
            </a:r>
            <a:endParaRPr lang="zh-CN" altLang="zh-CN" dirty="0"/>
          </a:p>
        </p:txBody>
      </p:sp>
    </p:spTree>
    <p:extLst>
      <p:ext uri="{BB962C8B-B14F-4D97-AF65-F5344CB8AC3E}">
        <p14:creationId xmlns:p14="http://schemas.microsoft.com/office/powerpoint/2010/main" val="4956446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a:xfrm>
            <a:off x="5833955" y="2044492"/>
            <a:ext cx="979755" cy="1035925"/>
          </a:xfrm>
        </p:spPr>
        <p:txBody>
          <a:bodyPr/>
          <a:lstStyle/>
          <a:p>
            <a:pPr algn="ctr"/>
            <a:r>
              <a:rPr lang="en-US" altLang="zh-CN" dirty="0"/>
              <a:t>04</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课后乐园</a:t>
            </a:r>
          </a:p>
        </p:txBody>
      </p:sp>
    </p:spTree>
    <p:extLst>
      <p:ext uri="{BB962C8B-B14F-4D97-AF65-F5344CB8AC3E}">
        <p14:creationId xmlns:p14="http://schemas.microsoft.com/office/powerpoint/2010/main" val="288763954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练习巩固</a:t>
            </a:r>
          </a:p>
        </p:txBody>
      </p:sp>
      <p:sp>
        <p:nvSpPr>
          <p:cNvPr id="5" name="文本占位符 4"/>
          <p:cNvSpPr>
            <a:spLocks noGrp="1"/>
          </p:cNvSpPr>
          <p:nvPr>
            <p:ph sz="quarter" idx="15"/>
          </p:nvPr>
        </p:nvSpPr>
        <p:spPr>
          <a:xfrm>
            <a:off x="838200" y="1320024"/>
            <a:ext cx="10405533" cy="4929852"/>
          </a:xfrm>
        </p:spPr>
        <p:txBody>
          <a:bodyPr>
            <a:normAutofit/>
          </a:bodyPr>
          <a:lstStyle/>
          <a:p>
            <a:r>
              <a:rPr lang="zh-CN" altLang="en-US" dirty="0"/>
              <a:t>下面的元组①和元组②经过打包后，得到的元组列表是（）</a:t>
            </a:r>
            <a:endParaRPr lang="en-US" altLang="zh-CN" dirty="0"/>
          </a:p>
          <a:p>
            <a:r>
              <a:rPr lang="zh-CN" altLang="en-US" dirty="0"/>
              <a:t>元组① </a:t>
            </a:r>
            <a:r>
              <a:rPr lang="en-US" altLang="zh-CN" dirty="0"/>
              <a:t>{1,2,3,4}</a:t>
            </a:r>
            <a:r>
              <a:rPr lang="zh-CN" altLang="en-US" dirty="0"/>
              <a:t>；</a:t>
            </a:r>
            <a:endParaRPr lang="en-US" altLang="zh-CN" dirty="0"/>
          </a:p>
          <a:p>
            <a:r>
              <a:rPr lang="zh-CN" altLang="en-US" dirty="0"/>
              <a:t>元组② </a:t>
            </a:r>
            <a:r>
              <a:rPr lang="en-US" altLang="zh-CN" dirty="0"/>
              <a:t>{6,7,8,9,10};</a:t>
            </a:r>
          </a:p>
          <a:p>
            <a:r>
              <a:rPr lang="en-US" altLang="zh-CN" dirty="0"/>
              <a:t>A.[{1,6},{2,7},{3,8},{4,9},{10}];        B.[{1,6},{2,7},{3,8},{4,9}]; </a:t>
            </a:r>
          </a:p>
          <a:p>
            <a:r>
              <a:rPr lang="en-US" altLang="zh-CN" dirty="0"/>
              <a:t>C.[{1,2},{3,4},{6,7},{8,9},{10}];        B.[{1,6},{2,7},{3,8},{4,9,10}]; </a:t>
            </a: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创意乐园</a:t>
            </a:r>
          </a:p>
        </p:txBody>
      </p:sp>
      <p:sp>
        <p:nvSpPr>
          <p:cNvPr id="5" name="文本占位符 4"/>
          <p:cNvSpPr>
            <a:spLocks noGrp="1"/>
          </p:cNvSpPr>
          <p:nvPr>
            <p:ph sz="quarter" idx="15"/>
          </p:nvPr>
        </p:nvSpPr>
        <p:spPr>
          <a:xfrm>
            <a:off x="838200" y="1643743"/>
            <a:ext cx="10337800" cy="1129938"/>
          </a:xfrm>
        </p:spPr>
        <p:txBody>
          <a:bodyPr>
            <a:normAutofit/>
          </a:bodyPr>
          <a:lstStyle/>
          <a:p>
            <a:r>
              <a:rPr lang="zh-CN" altLang="en-US" dirty="0"/>
              <a:t>对照</a:t>
            </a:r>
            <a:r>
              <a:rPr lang="en-US" altLang="zh-CN" dirty="0"/>
              <a:t>《</a:t>
            </a:r>
            <a:r>
              <a:rPr lang="zh-CN" altLang="en-US" dirty="0"/>
              <a:t>两只老虎</a:t>
            </a:r>
            <a:r>
              <a:rPr lang="en-US" altLang="zh-CN" dirty="0"/>
              <a:t>》</a:t>
            </a:r>
            <a:r>
              <a:rPr lang="zh-CN" altLang="en-US" dirty="0"/>
              <a:t>的曲谱，修改程序，让蜂鸣器演奏出对应的旋律！</a:t>
            </a:r>
            <a:endParaRPr lang="en-US" altLang="zh-CN" dirty="0"/>
          </a:p>
        </p:txBody>
      </p:sp>
      <p:pic>
        <p:nvPicPr>
          <p:cNvPr id="2" name="图片 1">
            <a:extLst>
              <a:ext uri="{FF2B5EF4-FFF2-40B4-BE49-F238E27FC236}">
                <a16:creationId xmlns:a16="http://schemas.microsoft.com/office/drawing/2014/main" id="{0E1DBDB5-69B6-4740-BDDC-994C7A275D7A}"/>
              </a:ext>
            </a:extLst>
          </p:cNvPr>
          <p:cNvPicPr>
            <a:picLocks noChangeAspect="1"/>
          </p:cNvPicPr>
          <p:nvPr/>
        </p:nvPicPr>
        <p:blipFill>
          <a:blip r:embed="rId2"/>
          <a:stretch>
            <a:fillRect/>
          </a:stretch>
        </p:blipFill>
        <p:spPr>
          <a:xfrm>
            <a:off x="2606093" y="2773681"/>
            <a:ext cx="6191250" cy="2419350"/>
          </a:xfrm>
          <a:prstGeom prst="rect">
            <a:avLst/>
          </a:prstGeom>
        </p:spPr>
      </p:pic>
    </p:spTree>
    <p:extLst>
      <p:ext uri="{BB962C8B-B14F-4D97-AF65-F5344CB8AC3E}">
        <p14:creationId xmlns:p14="http://schemas.microsoft.com/office/powerpoint/2010/main" val="240498947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3246501" y="2813448"/>
            <a:ext cx="5698996" cy="1231106"/>
          </a:xfrm>
        </p:spPr>
        <p:txBody>
          <a:bodyPr anchor="ctr"/>
          <a:lstStyle/>
          <a:p>
            <a:pPr algn="ctr"/>
            <a:r>
              <a:rPr lang="zh-CN" altLang="en-US" sz="8000" dirty="0"/>
              <a:t>谢谢同学们</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情境引入</a:t>
            </a:r>
          </a:p>
        </p:txBody>
      </p:sp>
      <p:sp>
        <p:nvSpPr>
          <p:cNvPr id="18" name="文本框 17"/>
          <p:cNvSpPr txBox="1"/>
          <p:nvPr/>
        </p:nvSpPr>
        <p:spPr>
          <a:xfrm>
            <a:off x="838200" y="1722154"/>
            <a:ext cx="5782733" cy="2933560"/>
          </a:xfrm>
          <a:prstGeom prst="rect">
            <a:avLst/>
          </a:prstGeom>
          <a:noFill/>
        </p:spPr>
        <p:txBody>
          <a:bodyPr wrap="square" rtlCol="0">
            <a:spAutoFit/>
          </a:bodyPr>
          <a:lstStyle/>
          <a:p>
            <a:pPr indent="612000">
              <a:lnSpc>
                <a:spcPct val="130000"/>
              </a:lnSpc>
            </a:pPr>
            <a:r>
              <a:rPr lang="zh-CN" altLang="en-US" sz="2400" dirty="0">
                <a:solidFill>
                  <a:schemeClr val="tx1">
                    <a:lumMod val="75000"/>
                    <a:lumOff val="25000"/>
                  </a:schemeClr>
                </a:solidFill>
                <a:latin typeface="+mn-ea"/>
              </a:rPr>
              <a:t>生活中，音乐无处不在，无论是在大街上，还是在教室里，我们经常听到动听的旋律。你知道这些旋律是怎样被编写出来的吗？其实，编写歌曲是一件很有挑战的事，准备好了吗，让我们化身编曲小能手，一起创作吧！</a:t>
            </a:r>
          </a:p>
        </p:txBody>
      </p:sp>
      <p:pic>
        <p:nvPicPr>
          <p:cNvPr id="4" name="图片 3">
            <a:extLst>
              <a:ext uri="{FF2B5EF4-FFF2-40B4-BE49-F238E27FC236}">
                <a16:creationId xmlns:a16="http://schemas.microsoft.com/office/drawing/2014/main" id="{875D13EA-221F-4E98-9098-8CD04ED7E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972" y="1535884"/>
            <a:ext cx="4038600" cy="4038600"/>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p:txBody>
          <a:bodyPr/>
          <a:lstStyle/>
          <a:p>
            <a:pPr algn="ctr"/>
            <a:r>
              <a:rPr lang="en-US" altLang="zh-CN" dirty="0"/>
              <a:t>01</a:t>
            </a:r>
            <a:endParaRPr lang="zh-CN" altLang="en-US" dirty="0"/>
          </a:p>
        </p:txBody>
      </p:sp>
      <p:sp>
        <p:nvSpPr>
          <p:cNvPr id="7" name="文本占位符 6"/>
          <p:cNvSpPr>
            <a:spLocks noGrp="1"/>
          </p:cNvSpPr>
          <p:nvPr>
            <p:ph type="body" sz="quarter" idx="14"/>
          </p:nvPr>
        </p:nvSpPr>
        <p:spPr>
          <a:xfrm>
            <a:off x="4846506" y="3817348"/>
            <a:ext cx="2954655" cy="1035925"/>
          </a:xfrm>
        </p:spPr>
        <p:txBody>
          <a:bodyPr/>
          <a:lstStyle/>
          <a:p>
            <a:r>
              <a:rPr lang="zh-CN" altLang="en-US" dirty="0"/>
              <a:t>问题提出</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想一想</a:t>
            </a:r>
          </a:p>
        </p:txBody>
      </p:sp>
      <p:sp>
        <p:nvSpPr>
          <p:cNvPr id="6" name="内容占位符 5"/>
          <p:cNvSpPr>
            <a:spLocks noGrp="1"/>
          </p:cNvSpPr>
          <p:nvPr>
            <p:ph sz="quarter" idx="15"/>
          </p:nvPr>
        </p:nvSpPr>
        <p:spPr>
          <a:xfrm>
            <a:off x="838200" y="1251530"/>
            <a:ext cx="10196744" cy="1228449"/>
          </a:xfrm>
        </p:spPr>
        <p:txBody>
          <a:bodyPr/>
          <a:lstStyle/>
          <a:p>
            <a:r>
              <a:rPr lang="zh-CN" altLang="en-US" dirty="0"/>
              <a:t>怎样让蜂鸣器根据乐谱“演唱”音乐？怎样设定音乐的音符高低和节奏快慢呢？</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p:txBody>
          <a:bodyPr/>
          <a:lstStyle/>
          <a:p>
            <a:pPr algn="ctr"/>
            <a:r>
              <a:rPr lang="en-US" altLang="zh-CN" dirty="0"/>
              <a:t>02</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探究实践</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逻辑梳理</a:t>
            </a:r>
          </a:p>
        </p:txBody>
      </p:sp>
      <p:sp>
        <p:nvSpPr>
          <p:cNvPr id="20" name="内容占位符 10">
            <a:extLst>
              <a:ext uri="{FF2B5EF4-FFF2-40B4-BE49-F238E27FC236}">
                <a16:creationId xmlns:a16="http://schemas.microsoft.com/office/drawing/2014/main" id="{60BF48B8-A7C9-4671-8DD0-40F1625A638A}"/>
              </a:ext>
            </a:extLst>
          </p:cNvPr>
          <p:cNvSpPr>
            <a:spLocks noGrp="1"/>
          </p:cNvSpPr>
          <p:nvPr>
            <p:ph sz="quarter" idx="14"/>
          </p:nvPr>
        </p:nvSpPr>
        <p:spPr>
          <a:xfrm>
            <a:off x="838199" y="1268920"/>
            <a:ext cx="10214499" cy="4306257"/>
          </a:xfrm>
        </p:spPr>
        <p:txBody>
          <a:bodyPr/>
          <a:lstStyle/>
          <a:p>
            <a:pPr marL="0" indent="0">
              <a:buNone/>
            </a:pPr>
            <a:r>
              <a:rPr lang="zh-CN" altLang="en-US" dirty="0"/>
              <a:t>想要让蜂鸣器“哼”出我们编的乐曲，我们需要先确定每个音阶对应的声音频率并存放在元组中，再将乐曲对应的音阶和节拍分别存放在另外</a:t>
            </a:r>
            <a:r>
              <a:rPr lang="en-US" altLang="zh-CN" dirty="0"/>
              <a:t>2</a:t>
            </a:r>
            <a:r>
              <a:rPr lang="zh-CN" altLang="en-US" dirty="0"/>
              <a:t>个元组中。在播放音乐时只需依次调用</a:t>
            </a:r>
            <a:r>
              <a:rPr lang="en-US" altLang="zh-CN" dirty="0"/>
              <a:t>3</a:t>
            </a:r>
            <a:r>
              <a:rPr lang="zh-CN" altLang="en-US" dirty="0"/>
              <a:t>个元组中的信息，就可以让蜂鸣器按照我们编写的乐曲以对应的节拍播放出对应频率的声音。 </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2"/>
            <a:ext cx="10063579" cy="2047774"/>
          </a:xfrm>
        </p:spPr>
        <p:txBody>
          <a:bodyPr>
            <a:noAutofit/>
          </a:bodyPr>
          <a:lstStyle/>
          <a:p>
            <a:r>
              <a:rPr lang="zh-CN" altLang="en-US" dirty="0"/>
              <a:t>① 测试基本音级</a:t>
            </a:r>
            <a:r>
              <a:rPr lang="en-US" altLang="zh-CN" dirty="0"/>
              <a:t>C(do)</a:t>
            </a:r>
            <a:r>
              <a:rPr lang="zh-CN" altLang="en-US" dirty="0"/>
              <a:t>、</a:t>
            </a:r>
            <a:r>
              <a:rPr lang="en-US" altLang="zh-CN" dirty="0"/>
              <a:t>D(re)</a:t>
            </a:r>
            <a:r>
              <a:rPr lang="zh-CN" altLang="en-US" dirty="0"/>
              <a:t>、</a:t>
            </a:r>
            <a:r>
              <a:rPr lang="en-US" altLang="zh-CN" dirty="0"/>
              <a:t>E(mi)</a:t>
            </a:r>
            <a:r>
              <a:rPr lang="zh-CN" altLang="en-US" dirty="0"/>
              <a:t>、</a:t>
            </a:r>
            <a:r>
              <a:rPr lang="en-US" altLang="zh-CN" dirty="0"/>
              <a:t>F(fa)</a:t>
            </a:r>
            <a:r>
              <a:rPr lang="zh-CN" altLang="en-US" dirty="0"/>
              <a:t>、</a:t>
            </a:r>
            <a:r>
              <a:rPr lang="en-US" altLang="zh-CN" dirty="0"/>
              <a:t>G(so)</a:t>
            </a:r>
            <a:r>
              <a:rPr lang="zh-CN" altLang="en-US" dirty="0"/>
              <a:t>、</a:t>
            </a:r>
            <a:r>
              <a:rPr lang="en-US" altLang="zh-CN" dirty="0"/>
              <a:t>A(la)</a:t>
            </a:r>
            <a:r>
              <a:rPr lang="zh-CN" altLang="en-US" dirty="0"/>
              <a:t>、</a:t>
            </a:r>
            <a:r>
              <a:rPr lang="en-US" altLang="zh-CN" dirty="0"/>
              <a:t>B(</a:t>
            </a:r>
            <a:r>
              <a:rPr lang="en-US" altLang="zh-CN" dirty="0" err="1"/>
              <a:t>si</a:t>
            </a:r>
            <a:r>
              <a:rPr lang="en-US" altLang="zh-CN" dirty="0"/>
              <a:t>)</a:t>
            </a:r>
            <a:r>
              <a:rPr lang="zh-CN" altLang="en-US" dirty="0"/>
              <a:t>对应的声音频率。从“板载执行”模块分类中拖出“播放声音，频率</a:t>
            </a:r>
            <a:r>
              <a:rPr lang="en-US" altLang="zh-CN" dirty="0"/>
              <a:t>……</a:t>
            </a:r>
            <a:r>
              <a:rPr lang="zh-CN" altLang="en-US" dirty="0"/>
              <a:t>”模块，并复制粘贴，将频率依次调整为</a:t>
            </a:r>
            <a:r>
              <a:rPr lang="en-US" altLang="zh-CN" dirty="0"/>
              <a:t>C5</a:t>
            </a:r>
            <a:r>
              <a:rPr lang="zh-CN" altLang="en-US" dirty="0"/>
              <a:t>、</a:t>
            </a:r>
            <a:r>
              <a:rPr lang="en-US" altLang="zh-CN" dirty="0"/>
              <a:t>D5</a:t>
            </a:r>
            <a:r>
              <a:rPr lang="zh-CN" altLang="en-US" dirty="0"/>
              <a:t>、</a:t>
            </a:r>
            <a:r>
              <a:rPr lang="en-US" altLang="zh-CN" dirty="0"/>
              <a:t>E5……</a:t>
            </a:r>
            <a:r>
              <a:rPr lang="zh-CN" altLang="en-US" dirty="0"/>
              <a:t>打开右侧的代码区域，可以看到每个音符对应的声音频率。</a:t>
            </a:r>
          </a:p>
        </p:txBody>
      </p:sp>
      <p:grpSp>
        <p:nvGrpSpPr>
          <p:cNvPr id="5" name="组合 4">
            <a:extLst>
              <a:ext uri="{FF2B5EF4-FFF2-40B4-BE49-F238E27FC236}">
                <a16:creationId xmlns:a16="http://schemas.microsoft.com/office/drawing/2014/main" id="{1170E7A2-82AD-4D58-8DE9-CAE9AE6AA3E2}"/>
              </a:ext>
            </a:extLst>
          </p:cNvPr>
          <p:cNvGrpSpPr>
            <a:grpSpLocks noChangeAspect="1"/>
          </p:cNvGrpSpPr>
          <p:nvPr/>
        </p:nvGrpSpPr>
        <p:grpSpPr>
          <a:xfrm>
            <a:off x="3033713" y="3308218"/>
            <a:ext cx="5293164" cy="3224294"/>
            <a:chOff x="2576513" y="2344807"/>
            <a:chExt cx="6315818" cy="3847237"/>
          </a:xfrm>
        </p:grpSpPr>
        <p:pic>
          <p:nvPicPr>
            <p:cNvPr id="4" name="图片 3">
              <a:extLst>
                <a:ext uri="{FF2B5EF4-FFF2-40B4-BE49-F238E27FC236}">
                  <a16:creationId xmlns:a16="http://schemas.microsoft.com/office/drawing/2014/main" id="{22247B95-B5D1-42BF-B23A-B3669621D7F8}"/>
                </a:ext>
              </a:extLst>
            </p:cNvPr>
            <p:cNvPicPr>
              <a:picLocks noChangeAspect="1"/>
            </p:cNvPicPr>
            <p:nvPr/>
          </p:nvPicPr>
          <p:blipFill rotWithShape="1">
            <a:blip r:embed="rId2"/>
            <a:srcRect t="2774"/>
            <a:stretch/>
          </p:blipFill>
          <p:spPr>
            <a:xfrm>
              <a:off x="2576513" y="2344807"/>
              <a:ext cx="6315818" cy="3847237"/>
            </a:xfrm>
            <a:prstGeom prst="rect">
              <a:avLst/>
            </a:prstGeom>
          </p:spPr>
        </p:pic>
        <p:sp>
          <p:nvSpPr>
            <p:cNvPr id="16" name="矩形 15">
              <a:extLst>
                <a:ext uri="{FF2B5EF4-FFF2-40B4-BE49-F238E27FC236}">
                  <a16:creationId xmlns:a16="http://schemas.microsoft.com/office/drawing/2014/main" id="{5A97112A-F7A3-4D51-9B6C-7764D56482F7}"/>
                </a:ext>
              </a:extLst>
            </p:cNvPr>
            <p:cNvSpPr/>
            <p:nvPr/>
          </p:nvSpPr>
          <p:spPr>
            <a:xfrm>
              <a:off x="4136708" y="2504061"/>
              <a:ext cx="1567521" cy="3472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7" name="矩形 6">
            <a:extLst>
              <a:ext uri="{FF2B5EF4-FFF2-40B4-BE49-F238E27FC236}">
                <a16:creationId xmlns:a16="http://schemas.microsoft.com/office/drawing/2014/main" id="{F71A80B8-3584-4935-9DE3-95532B4442B3}"/>
              </a:ext>
            </a:extLst>
          </p:cNvPr>
          <p:cNvSpPr/>
          <p:nvPr/>
        </p:nvSpPr>
        <p:spPr>
          <a:xfrm>
            <a:off x="7715055" y="3686582"/>
            <a:ext cx="397099" cy="10699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程序编写</a:t>
            </a:r>
          </a:p>
        </p:txBody>
      </p:sp>
      <p:sp>
        <p:nvSpPr>
          <p:cNvPr id="11" name="内容占位符 10"/>
          <p:cNvSpPr>
            <a:spLocks noGrp="1"/>
          </p:cNvSpPr>
          <p:nvPr>
            <p:ph sz="quarter" idx="14"/>
          </p:nvPr>
        </p:nvSpPr>
        <p:spPr>
          <a:xfrm>
            <a:off x="838200" y="1133172"/>
            <a:ext cx="10063579" cy="3039994"/>
          </a:xfrm>
        </p:spPr>
        <p:txBody>
          <a:bodyPr>
            <a:noAutofit/>
          </a:bodyPr>
          <a:lstStyle/>
          <a:p>
            <a:r>
              <a:rPr lang="zh-CN" altLang="en-US" dirty="0"/>
              <a:t>② 将</a:t>
            </a:r>
            <a:r>
              <a:rPr lang="en-US" altLang="zh-CN" dirty="0"/>
              <a:t>7</a:t>
            </a:r>
            <a:r>
              <a:rPr lang="zh-CN" altLang="en-US" dirty="0"/>
              <a:t>个声音频率依次写入元组中。从“元组”模块分类中拖出“</a:t>
            </a:r>
            <a:r>
              <a:rPr lang="en-US" altLang="zh-CN" dirty="0"/>
              <a:t>…</a:t>
            </a:r>
            <a:r>
              <a:rPr lang="zh-CN" altLang="en-US" dirty="0"/>
              <a:t>赋值为</a:t>
            </a:r>
            <a:r>
              <a:rPr lang="en-US" altLang="zh-CN" dirty="0"/>
              <a:t>…</a:t>
            </a:r>
            <a:r>
              <a:rPr lang="zh-CN" altLang="en-US" dirty="0"/>
              <a:t>”模块，并将</a:t>
            </a:r>
            <a:r>
              <a:rPr lang="en-US" altLang="zh-CN" dirty="0"/>
              <a:t>7</a:t>
            </a:r>
            <a:r>
              <a:rPr lang="zh-CN" altLang="en-US" dirty="0"/>
              <a:t>个频率值依次填入元组，每一项之间用逗号隔开，填完之后就可以将</a:t>
            </a:r>
            <a:r>
              <a:rPr lang="en-US" altLang="zh-CN" dirty="0"/>
              <a:t>7</a:t>
            </a:r>
            <a:r>
              <a:rPr lang="zh-CN" altLang="en-US" dirty="0"/>
              <a:t>个“播放声音，频率</a:t>
            </a:r>
            <a:r>
              <a:rPr lang="en-US" altLang="zh-CN" dirty="0"/>
              <a:t>……</a:t>
            </a:r>
            <a:r>
              <a:rPr lang="zh-CN" altLang="en-US" dirty="0"/>
              <a:t>”模块删掉了。由于元组是从第</a:t>
            </a:r>
            <a:r>
              <a:rPr lang="en-US" altLang="zh-CN" dirty="0"/>
              <a:t>0</a:t>
            </a:r>
            <a:r>
              <a:rPr lang="zh-CN" altLang="en-US" dirty="0"/>
              <a:t>项开始计数的，所以为了让简谱中的“</a:t>
            </a:r>
            <a:r>
              <a:rPr lang="en-US" altLang="zh-CN" dirty="0"/>
              <a:t>1</a:t>
            </a:r>
            <a:r>
              <a:rPr lang="zh-CN" altLang="en-US" dirty="0"/>
              <a:t>”对应“</a:t>
            </a:r>
            <a:r>
              <a:rPr lang="en-US" altLang="zh-CN" dirty="0"/>
              <a:t>C(do)</a:t>
            </a:r>
            <a:r>
              <a:rPr lang="zh-CN" altLang="en-US" dirty="0"/>
              <a:t>”，我们需要在元组第</a:t>
            </a:r>
            <a:r>
              <a:rPr lang="en-US" altLang="zh-CN" dirty="0"/>
              <a:t>0</a:t>
            </a:r>
            <a:r>
              <a:rPr lang="zh-CN" altLang="en-US" dirty="0"/>
              <a:t>项的位置填写一个占位用的数字，例如“</a:t>
            </a:r>
            <a:r>
              <a:rPr lang="en-US" altLang="zh-CN" dirty="0"/>
              <a:t>0</a:t>
            </a:r>
            <a:r>
              <a:rPr lang="zh-CN" altLang="en-US" dirty="0"/>
              <a:t>”。这样乐谱中的“</a:t>
            </a:r>
            <a:r>
              <a:rPr lang="en-US" altLang="zh-CN" dirty="0"/>
              <a:t>1</a:t>
            </a:r>
            <a:r>
              <a:rPr lang="zh-CN" altLang="en-US" dirty="0"/>
              <a:t>、</a:t>
            </a:r>
            <a:r>
              <a:rPr lang="en-US" altLang="zh-CN" dirty="0"/>
              <a:t>2</a:t>
            </a:r>
            <a:r>
              <a:rPr lang="zh-CN" altLang="en-US" dirty="0"/>
              <a:t>、</a:t>
            </a:r>
            <a:r>
              <a:rPr lang="en-US" altLang="zh-CN" dirty="0"/>
              <a:t>3……</a:t>
            </a:r>
            <a:r>
              <a:rPr lang="zh-CN" altLang="en-US" dirty="0"/>
              <a:t>”就与元组中的第“</a:t>
            </a:r>
            <a:r>
              <a:rPr lang="en-US" altLang="zh-CN" dirty="0"/>
              <a:t>1</a:t>
            </a:r>
            <a:r>
              <a:rPr lang="zh-CN" altLang="en-US" dirty="0"/>
              <a:t>、</a:t>
            </a:r>
            <a:r>
              <a:rPr lang="en-US" altLang="zh-CN" dirty="0"/>
              <a:t>2</a:t>
            </a:r>
            <a:r>
              <a:rPr lang="zh-CN" altLang="en-US" dirty="0"/>
              <a:t>、</a:t>
            </a:r>
            <a:r>
              <a:rPr lang="en-US" altLang="zh-CN" dirty="0"/>
              <a:t>3……</a:t>
            </a:r>
            <a:r>
              <a:rPr lang="zh-CN" altLang="en-US" dirty="0"/>
              <a:t>”项依次对应了。</a:t>
            </a:r>
          </a:p>
        </p:txBody>
      </p:sp>
      <p:grpSp>
        <p:nvGrpSpPr>
          <p:cNvPr id="7" name="组合 6">
            <a:extLst>
              <a:ext uri="{FF2B5EF4-FFF2-40B4-BE49-F238E27FC236}">
                <a16:creationId xmlns:a16="http://schemas.microsoft.com/office/drawing/2014/main" id="{6E66D059-A84A-4F10-B8E8-EE8A23537608}"/>
              </a:ext>
            </a:extLst>
          </p:cNvPr>
          <p:cNvGrpSpPr>
            <a:grpSpLocks noChangeAspect="1"/>
          </p:cNvGrpSpPr>
          <p:nvPr/>
        </p:nvGrpSpPr>
        <p:grpSpPr>
          <a:xfrm>
            <a:off x="6703546" y="4048740"/>
            <a:ext cx="3761663" cy="2206101"/>
            <a:chOff x="5150152" y="2818519"/>
            <a:chExt cx="6100864" cy="3577972"/>
          </a:xfrm>
        </p:grpSpPr>
        <p:grpSp>
          <p:nvGrpSpPr>
            <p:cNvPr id="5" name="组合 4">
              <a:extLst>
                <a:ext uri="{FF2B5EF4-FFF2-40B4-BE49-F238E27FC236}">
                  <a16:creationId xmlns:a16="http://schemas.microsoft.com/office/drawing/2014/main" id="{83FD3A65-11C9-447F-BC82-AE4343528765}"/>
                </a:ext>
              </a:extLst>
            </p:cNvPr>
            <p:cNvGrpSpPr/>
            <p:nvPr/>
          </p:nvGrpSpPr>
          <p:grpSpPr>
            <a:xfrm>
              <a:off x="5150152" y="2818519"/>
              <a:ext cx="6100864" cy="3577972"/>
              <a:chOff x="1595336" y="2898920"/>
              <a:chExt cx="6100864" cy="3577972"/>
            </a:xfrm>
          </p:grpSpPr>
          <p:pic>
            <p:nvPicPr>
              <p:cNvPr id="4" name="图片 3">
                <a:extLst>
                  <a:ext uri="{FF2B5EF4-FFF2-40B4-BE49-F238E27FC236}">
                    <a16:creationId xmlns:a16="http://schemas.microsoft.com/office/drawing/2014/main" id="{BDE8B73E-2ADB-4484-BC5C-FF96D0C414E8}"/>
                  </a:ext>
                </a:extLst>
              </p:cNvPr>
              <p:cNvPicPr>
                <a:picLocks noChangeAspect="1"/>
              </p:cNvPicPr>
              <p:nvPr/>
            </p:nvPicPr>
            <p:blipFill rotWithShape="1">
              <a:blip r:embed="rId2"/>
              <a:srcRect t="791" b="-1"/>
              <a:stretch/>
            </p:blipFill>
            <p:spPr>
              <a:xfrm>
                <a:off x="1595336" y="2898920"/>
                <a:ext cx="6100864" cy="3577972"/>
              </a:xfrm>
              <a:prstGeom prst="rect">
                <a:avLst/>
              </a:prstGeom>
            </p:spPr>
          </p:pic>
          <p:sp>
            <p:nvSpPr>
              <p:cNvPr id="10" name="矩形 9">
                <a:extLst>
                  <a:ext uri="{FF2B5EF4-FFF2-40B4-BE49-F238E27FC236}">
                    <a16:creationId xmlns:a16="http://schemas.microsoft.com/office/drawing/2014/main" id="{BA586942-D80C-429B-B183-48A86C5C12C7}"/>
                  </a:ext>
                </a:extLst>
              </p:cNvPr>
              <p:cNvSpPr/>
              <p:nvPr/>
            </p:nvSpPr>
            <p:spPr>
              <a:xfrm>
                <a:off x="1595336" y="3009251"/>
                <a:ext cx="3967264" cy="419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2" name="矩形 11">
              <a:extLst>
                <a:ext uri="{FF2B5EF4-FFF2-40B4-BE49-F238E27FC236}">
                  <a16:creationId xmlns:a16="http://schemas.microsoft.com/office/drawing/2014/main" id="{610C7C19-8184-4FBE-B119-8D9E8F204856}"/>
                </a:ext>
              </a:extLst>
            </p:cNvPr>
            <p:cNvSpPr/>
            <p:nvPr/>
          </p:nvSpPr>
          <p:spPr>
            <a:xfrm>
              <a:off x="10191750" y="3195915"/>
              <a:ext cx="416719" cy="771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8" name="组合 17">
            <a:extLst>
              <a:ext uri="{FF2B5EF4-FFF2-40B4-BE49-F238E27FC236}">
                <a16:creationId xmlns:a16="http://schemas.microsoft.com/office/drawing/2014/main" id="{23B519D6-F753-49CB-8AED-DE73FE23C15B}"/>
              </a:ext>
            </a:extLst>
          </p:cNvPr>
          <p:cNvGrpSpPr>
            <a:grpSpLocks noChangeAspect="1"/>
          </p:cNvGrpSpPr>
          <p:nvPr/>
        </p:nvGrpSpPr>
        <p:grpSpPr>
          <a:xfrm>
            <a:off x="950633" y="4246172"/>
            <a:ext cx="4537822" cy="1343724"/>
            <a:chOff x="1485563" y="2324377"/>
            <a:chExt cx="5886450" cy="1743075"/>
          </a:xfrm>
        </p:grpSpPr>
        <p:pic>
          <p:nvPicPr>
            <p:cNvPr id="17" name="图片 16">
              <a:extLst>
                <a:ext uri="{FF2B5EF4-FFF2-40B4-BE49-F238E27FC236}">
                  <a16:creationId xmlns:a16="http://schemas.microsoft.com/office/drawing/2014/main" id="{B38733B0-514E-46ED-8320-886E12352918}"/>
                </a:ext>
              </a:extLst>
            </p:cNvPr>
            <p:cNvPicPr>
              <a:picLocks noChangeAspect="1"/>
            </p:cNvPicPr>
            <p:nvPr/>
          </p:nvPicPr>
          <p:blipFill>
            <a:blip r:embed="rId3"/>
            <a:stretch>
              <a:fillRect/>
            </a:stretch>
          </p:blipFill>
          <p:spPr>
            <a:xfrm>
              <a:off x="1485563" y="2324377"/>
              <a:ext cx="5886450" cy="1743075"/>
            </a:xfrm>
            <a:prstGeom prst="rect">
              <a:avLst/>
            </a:prstGeom>
          </p:spPr>
        </p:pic>
        <p:sp>
          <p:nvSpPr>
            <p:cNvPr id="14" name="矩形 13">
              <a:extLst>
                <a:ext uri="{FF2B5EF4-FFF2-40B4-BE49-F238E27FC236}">
                  <a16:creationId xmlns:a16="http://schemas.microsoft.com/office/drawing/2014/main" id="{5EB8D53D-420F-424B-81BF-C2105AA34779}"/>
                </a:ext>
              </a:extLst>
            </p:cNvPr>
            <p:cNvSpPr/>
            <p:nvPr/>
          </p:nvSpPr>
          <p:spPr>
            <a:xfrm>
              <a:off x="3106674" y="2377672"/>
              <a:ext cx="4040745" cy="7430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grpSp>
    </p:spTree>
    <p:extLst>
      <p:ext uri="{BB962C8B-B14F-4D97-AF65-F5344CB8AC3E}">
        <p14:creationId xmlns:p14="http://schemas.microsoft.com/office/powerpoint/2010/main" val="37873621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家长会"/>
</p:tagLst>
</file>

<file path=ppt/theme/theme1.xml><?xml version="1.0" encoding="utf-8"?>
<a:theme xmlns:a="http://schemas.openxmlformats.org/drawingml/2006/main" name="Office 主题​​">
  <a:themeElements>
    <a:clrScheme name="创意电子2">
      <a:dk1>
        <a:sysClr val="windowText" lastClr="000000"/>
      </a:dk1>
      <a:lt1>
        <a:sysClr val="window" lastClr="FFFFFF"/>
      </a:lt1>
      <a:dk2>
        <a:srgbClr val="212745"/>
      </a:dk2>
      <a:lt2>
        <a:srgbClr val="B4DCFA"/>
      </a:lt2>
      <a:accent1>
        <a:srgbClr val="4E67C8"/>
      </a:accent1>
      <a:accent2>
        <a:srgbClr val="5ECCF3"/>
      </a:accent2>
      <a:accent3>
        <a:srgbClr val="A7EA52"/>
      </a:accent3>
      <a:accent4>
        <a:srgbClr val="86DAC2"/>
      </a:accent4>
      <a:accent5>
        <a:srgbClr val="FF8021"/>
      </a:accent5>
      <a:accent6>
        <a:srgbClr val="F14124"/>
      </a:accent6>
      <a:hlink>
        <a:srgbClr val="56C7AA"/>
      </a:hlink>
      <a:folHlink>
        <a:srgbClr val="59A8D1"/>
      </a:folHlink>
    </a:clrScheme>
    <a:fontScheme name="自定义 5">
      <a:majorFont>
        <a:latin typeface="方正粗圆简体"/>
        <a:ea typeface="方正粗圆简体"/>
        <a:cs typeface=""/>
      </a:majorFont>
      <a:minorFont>
        <a:latin typeface="方正准圆简体"/>
        <a:ea typeface="方正准圆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lnSpc>
            <a:spcPct val="130000"/>
          </a:lnSpc>
          <a:defRPr sz="2400" spc="100"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1902</TotalTime>
  <Words>1394</Words>
  <Application>Microsoft Office PowerPoint</Application>
  <PresentationFormat>宽屏</PresentationFormat>
  <Paragraphs>71</Paragraphs>
  <Slides>25</Slides>
  <Notes>9</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方正粗圆简体</vt:lpstr>
      <vt:lpstr>方正准圆简体</vt:lpstr>
      <vt:lpstr>字魂27号-布丁体</vt:lpstr>
      <vt:lpstr>Arial</vt:lpstr>
      <vt:lpstr>Wingdings 2</vt:lpstr>
      <vt:lpstr>Office 主题​​</vt:lpstr>
      <vt:lpstr>PowerPoint 演示文稿</vt:lpstr>
      <vt:lpstr>PowerPoint 演示文稿</vt:lpstr>
      <vt:lpstr>情境引入</vt:lpstr>
      <vt:lpstr>PowerPoint 演示文稿</vt:lpstr>
      <vt:lpstr>想一想</vt:lpstr>
      <vt:lpstr>PowerPoint 演示文稿</vt:lpstr>
      <vt:lpstr>逻辑梳理</vt:lpstr>
      <vt:lpstr>程序编写</vt:lpstr>
      <vt:lpstr>程序编写</vt:lpstr>
      <vt:lpstr>程序编写</vt:lpstr>
      <vt:lpstr>程序编写</vt:lpstr>
      <vt:lpstr>程序编写</vt:lpstr>
      <vt:lpstr>程序编写</vt:lpstr>
      <vt:lpstr>程序编写</vt:lpstr>
      <vt:lpstr>程序编写</vt:lpstr>
      <vt:lpstr>试一试</vt:lpstr>
      <vt:lpstr>PowerPoint 演示文稿</vt:lpstr>
      <vt:lpstr>学一学</vt:lpstr>
      <vt:lpstr>学一学</vt:lpstr>
      <vt:lpstr>学一学</vt:lpstr>
      <vt:lpstr>学一学</vt:lpstr>
      <vt:lpstr>PowerPoint 演示文稿</vt:lpstr>
      <vt:lpstr>练习巩固</vt:lpstr>
      <vt:lpstr>创意乐园</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家长会</dc:title>
  <dc:creator>解博超</dc:creator>
  <cp:lastModifiedBy>Z HY</cp:lastModifiedBy>
  <cp:revision>1007</cp:revision>
  <dcterms:created xsi:type="dcterms:W3CDTF">2019-07-04T08:14:00Z</dcterms:created>
  <dcterms:modified xsi:type="dcterms:W3CDTF">2022-08-29T02:37:41Z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